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70" r:id="rId6"/>
    <p:sldId id="269" r:id="rId7"/>
    <p:sldId id="257" r:id="rId8"/>
    <p:sldId id="259" r:id="rId9"/>
    <p:sldId id="263" r:id="rId10"/>
    <p:sldId id="271" r:id="rId11"/>
    <p:sldId id="278" r:id="rId12"/>
    <p:sldId id="273" r:id="rId13"/>
    <p:sldId id="274" r:id="rId14"/>
    <p:sldId id="279" r:id="rId15"/>
    <p:sldId id="283" r:id="rId16"/>
    <p:sldId id="282" r:id="rId17"/>
    <p:sldId id="281" r:id="rId18"/>
    <p:sldId id="265" r:id="rId19"/>
    <p:sldId id="284" r:id="rId20"/>
    <p:sldId id="290" r:id="rId21"/>
    <p:sldId id="286" r:id="rId22"/>
    <p:sldId id="285" r:id="rId23"/>
    <p:sldId id="260" r:id="rId24"/>
    <p:sldId id="291" r:id="rId25"/>
    <p:sldId id="294" r:id="rId26"/>
    <p:sldId id="292" r:id="rId27"/>
    <p:sldId id="293" r:id="rId28"/>
    <p:sldId id="287" r:id="rId29"/>
    <p:sldId id="262" r:id="rId30"/>
    <p:sldId id="280" r:id="rId31"/>
    <p:sldId id="275" r:id="rId32"/>
    <p:sldId id="276" r:id="rId33"/>
    <p:sldId id="296" r:id="rId34"/>
    <p:sldId id="266" r:id="rId35"/>
    <p:sldId id="295"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78" d="100"/>
          <a:sy n="78" d="100"/>
        </p:scale>
        <p:origin x="225" y="5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Chart Title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2"/>
          <c:order val="0"/>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Color</c:v>
                </c:pt>
                <c:pt idx="1">
                  <c:v>Color</c:v>
                </c:pt>
                <c:pt idx="2">
                  <c:v>Color</c:v>
                </c:pt>
                <c:pt idx="3">
                  <c:v>Color</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182621264"/>
        <c:axId val="-1181513824"/>
      </c:lineChart>
      <c:catAx>
        <c:axId val="-118262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1513824"/>
        <c:crosses val="autoZero"/>
        <c:auto val="1"/>
        <c:lblAlgn val="ctr"/>
        <c:lblOffset val="100"/>
        <c:noMultiLvlLbl val="0"/>
      </c:catAx>
      <c:valAx>
        <c:axId val="-11815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2621264"/>
        <c:crosses val="autoZero"/>
        <c:crossBetween val="between"/>
      </c:valAx>
      <c:spPr>
        <a:noFill/>
        <a:ln>
          <a:noFill/>
        </a:ln>
        <a:effectLst/>
      </c:spPr>
    </c:plotArea>
    <c:plotVisOnly val="1"/>
    <c:dispBlanksAs val="zero"/>
    <c:showDLblsOverMax val="0"/>
  </c:chart>
  <c:spPr>
    <a:noFill/>
    <a:ln w="2540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Chart Title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Series 2</c:v>
                </c:pt>
              </c:strCache>
            </c:strRef>
          </c:tx>
          <c:spPr>
            <a:solidFill>
              <a:schemeClr val="accent2"/>
            </a:solidFill>
            <a:ln>
              <a:noFill/>
            </a:ln>
            <a:effectLst/>
          </c:spPr>
          <c:invertIfNegative val="0"/>
          <c:cat>
            <c:strRef>
              <c:f>Sheet1!$A$2:$A$5</c:f>
              <c:strCache>
                <c:ptCount val="4"/>
                <c:pt idx="0">
                  <c:v>Color</c:v>
                </c:pt>
                <c:pt idx="1">
                  <c:v>Color</c:v>
                </c:pt>
                <c:pt idx="2">
                  <c:v>Color</c:v>
                </c:pt>
                <c:pt idx="3">
                  <c:v>Color</c:v>
                </c:pt>
              </c:strCache>
            </c:strRef>
          </c:cat>
          <c:val>
            <c:numRef>
              <c:f>Sheet1!$C$2:$C$5</c:f>
              <c:numCache>
                <c:formatCode>General</c:formatCode>
                <c:ptCount val="4"/>
                <c:pt idx="0">
                  <c:v>3</c:v>
                </c:pt>
                <c:pt idx="1">
                  <c:v>9</c:v>
                </c:pt>
                <c:pt idx="2">
                  <c:v>2</c:v>
                </c:pt>
                <c:pt idx="3">
                  <c:v>7</c:v>
                </c:pt>
              </c:numCache>
            </c:numRef>
          </c:val>
        </c:ser>
        <c:dLbls>
          <c:showLegendKey val="0"/>
          <c:showVal val="0"/>
          <c:showCatName val="0"/>
          <c:showSerName val="0"/>
          <c:showPercent val="0"/>
          <c:showBubbleSize val="0"/>
        </c:dLbls>
        <c:gapWidth val="219"/>
        <c:overlap val="-27"/>
        <c:axId val="-1181522528"/>
        <c:axId val="-1437068064"/>
      </c:barChart>
      <c:catAx>
        <c:axId val="-11815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7068064"/>
        <c:crosses val="autoZero"/>
        <c:auto val="1"/>
        <c:lblAlgn val="ctr"/>
        <c:lblOffset val="100"/>
        <c:noMultiLvlLbl val="0"/>
      </c:catAx>
      <c:valAx>
        <c:axId val="-14370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1522528"/>
        <c:crosses val="autoZero"/>
        <c:crossBetween val="between"/>
      </c:valAx>
      <c:spPr>
        <a:noFill/>
        <a:ln>
          <a:noFill/>
        </a:ln>
        <a:effectLst/>
      </c:spPr>
    </c:plotArea>
    <c:plotVisOnly val="1"/>
    <c:dispBlanksAs val="gap"/>
    <c:showDLblsOverMax val="0"/>
  </c:chart>
  <c:spPr>
    <a:noFill/>
    <a:ln w="25400">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5F3D7B83-B7DD-4001-97EB-B3D52192F657}" type="presOf" srcId="{2EC2D157-C088-46B0-AFAF-4B9EB764626D}" destId="{1B63F3EA-A7CB-4F13-BBF2-13CB436FBC52}" srcOrd="0" destOrd="0" presId="urn:microsoft.com/office/officeart/2009/3/layout/CircleRelationship"/>
    <dgm:cxn modelId="{1B74824D-16EF-46AF-A5FA-1D924C37C15B}" type="presOf" srcId="{35FB760B-20E8-47ED-86BD-D6664A09B664}" destId="{483DF554-6A29-44F4-A89D-127406437DC8}" srcOrd="0" destOrd="0" presId="urn:microsoft.com/office/officeart/2009/3/layout/CircleRelationship"/>
    <dgm:cxn modelId="{24A0FB35-E11D-43BE-86DC-7B00D3D32ED1}" type="presOf" srcId="{74DDD8C0-7830-47BA-A32A-2B9FC8637B29}" destId="{8C6FBFF1-B735-4FD4-90E9-5615E2371293}"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6E8C6706-9F41-443A-ADD3-E802FAEF4575}" type="presOf" srcId="{F03A241A-57F7-41E1-840B-1E80C810BF12}" destId="{E514D7B5-B346-42BE-A048-C5C9355DBBEF}"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A3782FED-F80D-4FA3-958C-CA5BDFE7F147}" type="presParOf" srcId="{1B63F3EA-A7CB-4F13-BBF2-13CB436FBC52}" destId="{E514D7B5-B346-42BE-A048-C5C9355DBBEF}" srcOrd="0" destOrd="0" presId="urn:microsoft.com/office/officeart/2009/3/layout/CircleRelationship"/>
    <dgm:cxn modelId="{DFA50527-047E-4DE8-B61B-D35D928964E7}" type="presParOf" srcId="{1B63F3EA-A7CB-4F13-BBF2-13CB436FBC52}" destId="{B2CE950C-1AB2-4F8B-BBDD-F0007F69C27C}" srcOrd="1" destOrd="0" presId="urn:microsoft.com/office/officeart/2009/3/layout/CircleRelationship"/>
    <dgm:cxn modelId="{3BDBFE2C-83C1-4EAE-8297-BE5907891983}" type="presParOf" srcId="{1B63F3EA-A7CB-4F13-BBF2-13CB436FBC52}" destId="{CEB457EB-18E2-4A16-89FC-97CD38ACBE46}" srcOrd="2" destOrd="0" presId="urn:microsoft.com/office/officeart/2009/3/layout/CircleRelationship"/>
    <dgm:cxn modelId="{AC8CDCCA-D7A4-4F34-9B31-EFE5E8FA6A39}" type="presParOf" srcId="{1B63F3EA-A7CB-4F13-BBF2-13CB436FBC52}" destId="{29697432-9174-4E10-990E-7CA20B233E44}" srcOrd="3" destOrd="0" presId="urn:microsoft.com/office/officeart/2009/3/layout/CircleRelationship"/>
    <dgm:cxn modelId="{34247BC7-39F9-4092-AC66-8235AC51BC9A}" type="presParOf" srcId="{1B63F3EA-A7CB-4F13-BBF2-13CB436FBC52}" destId="{C5A041CC-8C14-4A6F-BF6A-2544D3829B6D}" srcOrd="4" destOrd="0" presId="urn:microsoft.com/office/officeart/2009/3/layout/CircleRelationship"/>
    <dgm:cxn modelId="{EA939A71-5B5F-4610-88FD-05AB0159FAD2}" type="presParOf" srcId="{1B63F3EA-A7CB-4F13-BBF2-13CB436FBC52}" destId="{BBBF537E-6EE8-4E8E-B37A-A67FB72E5EB8}" srcOrd="5" destOrd="0" presId="urn:microsoft.com/office/officeart/2009/3/layout/CircleRelationship"/>
    <dgm:cxn modelId="{B396943A-CD12-4223-B451-D5AA6828D583}" type="presParOf" srcId="{1B63F3EA-A7CB-4F13-BBF2-13CB436FBC52}" destId="{27A0F6CA-44E2-4CD7-8BF7-C9FF4E8FFF67}" srcOrd="6" destOrd="0" presId="urn:microsoft.com/office/officeart/2009/3/layout/CircleRelationship"/>
    <dgm:cxn modelId="{9A91CD70-B2D0-41EC-A220-237848AD02A7}" type="presParOf" srcId="{1B63F3EA-A7CB-4F13-BBF2-13CB436FBC52}" destId="{483DF554-6A29-44F4-A89D-127406437DC8}" srcOrd="7" destOrd="0" presId="urn:microsoft.com/office/officeart/2009/3/layout/CircleRelationship"/>
    <dgm:cxn modelId="{3C6FD48C-9F24-428F-A7FF-7EBBA2894161}" type="presParOf" srcId="{1B63F3EA-A7CB-4F13-BBF2-13CB436FBC52}" destId="{31804B25-7A7E-4726-9968-978E492CA548}" srcOrd="8" destOrd="0" presId="urn:microsoft.com/office/officeart/2009/3/layout/CircleRelationship"/>
    <dgm:cxn modelId="{56402143-020F-48CD-817C-E396B0ADFBDC}" type="presParOf" srcId="{31804B25-7A7E-4726-9968-978E492CA548}" destId="{152E0148-44E6-4864-923B-B9CC974D3790}" srcOrd="0" destOrd="0" presId="urn:microsoft.com/office/officeart/2009/3/layout/CircleRelationship"/>
    <dgm:cxn modelId="{F38FBA7F-2F78-44E7-9E51-0F7E2788CB90}" type="presParOf" srcId="{1B63F3EA-A7CB-4F13-BBF2-13CB436FBC52}" destId="{5992CD3C-F831-43AC-9493-D31E0FF8A19B}" srcOrd="9" destOrd="0" presId="urn:microsoft.com/office/officeart/2009/3/layout/CircleRelationship"/>
    <dgm:cxn modelId="{79D975D3-4C88-48C4-BA53-E60B3A6A3284}" type="presParOf" srcId="{5992CD3C-F831-43AC-9493-D31E0FF8A19B}" destId="{7A1254A2-9BC6-41E3-AF1C-3FAC26DE32AB}" srcOrd="0" destOrd="0" presId="urn:microsoft.com/office/officeart/2009/3/layout/CircleRelationship"/>
    <dgm:cxn modelId="{418F5CAE-2C61-4F82-A9CF-4E4EAB38A3A4}" type="presParOf" srcId="{1B63F3EA-A7CB-4F13-BBF2-13CB436FBC52}" destId="{8C6FBFF1-B735-4FD4-90E9-5615E2371293}" srcOrd="10" destOrd="0" presId="urn:microsoft.com/office/officeart/2009/3/layout/CircleRelationship"/>
    <dgm:cxn modelId="{3D2AB11B-EE17-4A19-A701-977F569266FF}" type="presParOf" srcId="{1B63F3EA-A7CB-4F13-BBF2-13CB436FBC52}" destId="{A4EE7E1A-7485-471D-BDFF-77A2C4457343}" srcOrd="11" destOrd="0" presId="urn:microsoft.com/office/officeart/2009/3/layout/CircleRelationship"/>
    <dgm:cxn modelId="{A23120CE-84D7-498D-A161-D24E35B2AC81}" type="presParOf" srcId="{A4EE7E1A-7485-471D-BDFF-77A2C4457343}" destId="{DA44DE32-74B8-4459-90C1-09C618B1C8EF}" srcOrd="0" destOrd="0" presId="urn:microsoft.com/office/officeart/2009/3/layout/CircleRelationship"/>
    <dgm:cxn modelId="{91608C08-5B57-44AB-A58D-0EE7CEB8CDA4}" type="presParOf" srcId="{1B63F3EA-A7CB-4F13-BBF2-13CB436FBC52}" destId="{2C708DE3-EB67-417A-8F2E-C1B42045A12E}" srcOrd="12" destOrd="0" presId="urn:microsoft.com/office/officeart/2009/3/layout/CircleRelationship"/>
    <dgm:cxn modelId="{53A59D03-46B4-4B28-9E27-052E992F8569}" type="presParOf" srcId="{2C708DE3-EB67-417A-8F2E-C1B42045A12E}" destId="{827F6504-C180-4121-9979-BB7D43ED7D83}" srcOrd="0" destOrd="0" presId="urn:microsoft.com/office/officeart/2009/3/layout/CircleRelationship"/>
    <dgm:cxn modelId="{20D083F5-1550-43B1-9923-E2AD8652F7AA}" type="presParOf" srcId="{1B63F3EA-A7CB-4F13-BBF2-13CB436FBC52}" destId="{281C9533-ACEC-4B90-99B8-975FCF0775A7}" srcOrd="13" destOrd="0" presId="urn:microsoft.com/office/officeart/2009/3/layout/CircleRelationship"/>
    <dgm:cxn modelId="{AE0B2E32-F907-4023-8356-11F50C537AB4}"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043748-6ADB-4A42-AD0B-B30499182F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85EC2D-A438-42B1-B110-797F2B7FE7E5}">
      <dgm:prSet phldrT="[Text]"/>
      <dgm:spPr>
        <a:solidFill>
          <a:srgbClr val="FF0000"/>
        </a:solidFill>
      </dgm:spPr>
      <dgm:t>
        <a:bodyPr/>
        <a:lstStyle/>
        <a:p>
          <a:endParaRPr lang="en-US" dirty="0"/>
        </a:p>
      </dgm:t>
    </dgm:pt>
    <dgm:pt modelId="{90C9AE61-E447-4E61-901B-4BD227E9A5AA}" type="parTrans" cxnId="{98C85A5A-9F5E-4135-88C6-4E9D27C01967}">
      <dgm:prSet/>
      <dgm:spPr/>
      <dgm:t>
        <a:bodyPr/>
        <a:lstStyle/>
        <a:p>
          <a:endParaRPr lang="en-US"/>
        </a:p>
      </dgm:t>
    </dgm:pt>
    <dgm:pt modelId="{524DEC9C-2A4A-41E6-BBDD-F97738164325}" type="sibTrans" cxnId="{98C85A5A-9F5E-4135-88C6-4E9D27C01967}">
      <dgm:prSet/>
      <dgm:spPr/>
      <dgm:t>
        <a:bodyPr/>
        <a:lstStyle/>
        <a:p>
          <a:endParaRPr lang="en-US"/>
        </a:p>
      </dgm:t>
    </dgm:pt>
    <dgm:pt modelId="{C889085B-DBD1-467D-BB1B-E733A1008EE4}">
      <dgm:prSet phldrT="[Text]"/>
      <dgm:spPr>
        <a:solidFill>
          <a:srgbClr val="002060"/>
        </a:solidFill>
      </dgm:spPr>
      <dgm:t>
        <a:bodyPr/>
        <a:lstStyle/>
        <a:p>
          <a:endParaRPr lang="en-US" dirty="0"/>
        </a:p>
      </dgm:t>
    </dgm:pt>
    <dgm:pt modelId="{4EA5CC5B-C440-4EB9-B358-AD642324ACC3}" type="parTrans" cxnId="{CFF4FFD5-5B68-4B74-BCA4-EC699758F1CC}">
      <dgm:prSet/>
      <dgm:spPr/>
      <dgm:t>
        <a:bodyPr/>
        <a:lstStyle/>
        <a:p>
          <a:endParaRPr lang="en-US"/>
        </a:p>
      </dgm:t>
    </dgm:pt>
    <dgm:pt modelId="{AB1DA453-8F25-42EC-9AE1-6DD7DE0D8244}" type="sibTrans" cxnId="{CFF4FFD5-5B68-4B74-BCA4-EC699758F1CC}">
      <dgm:prSet/>
      <dgm:spPr/>
      <dgm:t>
        <a:bodyPr/>
        <a:lstStyle/>
        <a:p>
          <a:endParaRPr lang="en-US"/>
        </a:p>
      </dgm:t>
    </dgm:pt>
    <dgm:pt modelId="{C95D36A4-0A33-43F4-87AF-882E94EC82B0}">
      <dgm:prSet phldrT="[Text]"/>
      <dgm:spPr>
        <a:solidFill>
          <a:srgbClr val="FFC000"/>
        </a:solidFill>
      </dgm:spPr>
      <dgm:t>
        <a:bodyPr/>
        <a:lstStyle/>
        <a:p>
          <a:endParaRPr lang="en-US" dirty="0"/>
        </a:p>
      </dgm:t>
    </dgm:pt>
    <dgm:pt modelId="{E27AB471-D5BB-4ACD-BD64-EDB1ED5F08A0}" type="parTrans" cxnId="{BD5EBAA1-2EAD-4998-AC6C-26C7ECDE1182}">
      <dgm:prSet/>
      <dgm:spPr/>
      <dgm:t>
        <a:bodyPr/>
        <a:lstStyle/>
        <a:p>
          <a:endParaRPr lang="en-US"/>
        </a:p>
      </dgm:t>
    </dgm:pt>
    <dgm:pt modelId="{B24AE62E-4B01-4E09-A001-50AAF7209555}" type="sibTrans" cxnId="{BD5EBAA1-2EAD-4998-AC6C-26C7ECDE1182}">
      <dgm:prSet/>
      <dgm:spPr/>
      <dgm:t>
        <a:bodyPr/>
        <a:lstStyle/>
        <a:p>
          <a:endParaRPr lang="en-US"/>
        </a:p>
      </dgm:t>
    </dgm:pt>
    <dgm:pt modelId="{FA876FA3-E2C1-468A-954D-6F414D7BC846}">
      <dgm:prSet phldrT="[Text]"/>
      <dgm:spPr>
        <a:solidFill>
          <a:srgbClr val="7030A0"/>
        </a:solidFill>
      </dgm:spPr>
      <dgm:t>
        <a:bodyPr/>
        <a:lstStyle/>
        <a:p>
          <a:endParaRPr lang="en-US" dirty="0"/>
        </a:p>
      </dgm:t>
    </dgm:pt>
    <dgm:pt modelId="{30A75FF0-1AD8-420D-96D4-DC448D86BA0B}" type="parTrans" cxnId="{964D7EF8-B270-48D7-9A33-F37A142E30E2}">
      <dgm:prSet/>
      <dgm:spPr/>
      <dgm:t>
        <a:bodyPr/>
        <a:lstStyle/>
        <a:p>
          <a:endParaRPr lang="en-US"/>
        </a:p>
      </dgm:t>
    </dgm:pt>
    <dgm:pt modelId="{8CD3DD8C-B060-4636-806D-63F85763173D}" type="sibTrans" cxnId="{964D7EF8-B270-48D7-9A33-F37A142E30E2}">
      <dgm:prSet/>
      <dgm:spPr/>
      <dgm:t>
        <a:bodyPr/>
        <a:lstStyle/>
        <a:p>
          <a:endParaRPr lang="en-US"/>
        </a:p>
      </dgm:t>
    </dgm:pt>
    <dgm:pt modelId="{0B2002C7-B5F7-4F1B-A040-700FBAC8BD19}">
      <dgm:prSet phldrT="[Text]"/>
      <dgm:spPr>
        <a:solidFill>
          <a:srgbClr val="00B050"/>
        </a:solidFill>
      </dgm:spPr>
      <dgm:t>
        <a:bodyPr/>
        <a:lstStyle/>
        <a:p>
          <a:endParaRPr lang="en-US" dirty="0"/>
        </a:p>
      </dgm:t>
    </dgm:pt>
    <dgm:pt modelId="{5AECD81F-E0C5-438E-A962-45D7395A887F}" type="parTrans" cxnId="{02575173-2ED6-40D4-B367-6D457D9DBAC3}">
      <dgm:prSet/>
      <dgm:spPr/>
      <dgm:t>
        <a:bodyPr/>
        <a:lstStyle/>
        <a:p>
          <a:endParaRPr lang="en-US"/>
        </a:p>
      </dgm:t>
    </dgm:pt>
    <dgm:pt modelId="{2E6621B7-A10D-4197-8F2D-69BEF8B0EB3D}" type="sibTrans" cxnId="{02575173-2ED6-40D4-B367-6D457D9DBAC3}">
      <dgm:prSet/>
      <dgm:spPr/>
      <dgm:t>
        <a:bodyPr/>
        <a:lstStyle/>
        <a:p>
          <a:endParaRPr lang="en-US"/>
        </a:p>
      </dgm:t>
    </dgm:pt>
    <dgm:pt modelId="{2312AAE2-8AF7-420D-B999-894268938DDB}" type="pres">
      <dgm:prSet presAssocID="{20043748-6ADB-4A42-AD0B-B30499182F9B}" presName="diagram" presStyleCnt="0">
        <dgm:presLayoutVars>
          <dgm:dir/>
          <dgm:resizeHandles val="exact"/>
        </dgm:presLayoutVars>
      </dgm:prSet>
      <dgm:spPr/>
      <dgm:t>
        <a:bodyPr/>
        <a:lstStyle/>
        <a:p>
          <a:endParaRPr lang="en-US"/>
        </a:p>
      </dgm:t>
    </dgm:pt>
    <dgm:pt modelId="{02083314-5F9B-4FB2-8A22-1DD684A4B877}" type="pres">
      <dgm:prSet presAssocID="{6485EC2D-A438-42B1-B110-797F2B7FE7E5}" presName="node" presStyleLbl="node1" presStyleIdx="0" presStyleCnt="5" custAng="680951">
        <dgm:presLayoutVars>
          <dgm:bulletEnabled val="1"/>
        </dgm:presLayoutVars>
      </dgm:prSet>
      <dgm:spPr/>
      <dgm:t>
        <a:bodyPr/>
        <a:lstStyle/>
        <a:p>
          <a:endParaRPr lang="en-US"/>
        </a:p>
      </dgm:t>
    </dgm:pt>
    <dgm:pt modelId="{188B5640-AB8D-45A4-9283-A56A51AC6383}" type="pres">
      <dgm:prSet presAssocID="{524DEC9C-2A4A-41E6-BBDD-F97738164325}" presName="sibTrans" presStyleCnt="0"/>
      <dgm:spPr/>
    </dgm:pt>
    <dgm:pt modelId="{1A041DB2-77F9-4D3C-AC78-357AE5802100}" type="pres">
      <dgm:prSet presAssocID="{C889085B-DBD1-467D-BB1B-E733A1008EE4}" presName="node" presStyleLbl="node1" presStyleIdx="1" presStyleCnt="5" custAng="19724299" custLinFactNeighborX="-4031" custLinFactNeighborY="21496">
        <dgm:presLayoutVars>
          <dgm:bulletEnabled val="1"/>
        </dgm:presLayoutVars>
      </dgm:prSet>
      <dgm:spPr/>
      <dgm:t>
        <a:bodyPr/>
        <a:lstStyle/>
        <a:p>
          <a:endParaRPr lang="en-US"/>
        </a:p>
      </dgm:t>
    </dgm:pt>
    <dgm:pt modelId="{E94E2813-A420-4117-B498-31A3386BFD26}" type="pres">
      <dgm:prSet presAssocID="{AB1DA453-8F25-42EC-9AE1-6DD7DE0D8244}" presName="sibTrans" presStyleCnt="0"/>
      <dgm:spPr/>
    </dgm:pt>
    <dgm:pt modelId="{A73030A0-EB45-4077-98BE-82C94CFF606A}" type="pres">
      <dgm:prSet presAssocID="{C95D36A4-0A33-43F4-87AF-882E94EC82B0}" presName="node" presStyleLbl="node1" presStyleIdx="2" presStyleCnt="5" custLinFactNeighborX="18809" custLinFactNeighborY="-22392">
        <dgm:presLayoutVars>
          <dgm:bulletEnabled val="1"/>
        </dgm:presLayoutVars>
      </dgm:prSet>
      <dgm:spPr/>
      <dgm:t>
        <a:bodyPr/>
        <a:lstStyle/>
        <a:p>
          <a:endParaRPr lang="en-US"/>
        </a:p>
      </dgm:t>
    </dgm:pt>
    <dgm:pt modelId="{23A5BA4C-B5CF-4E99-AE49-E5BD50E82099}" type="pres">
      <dgm:prSet presAssocID="{B24AE62E-4B01-4E09-A001-50AAF7209555}" presName="sibTrans" presStyleCnt="0"/>
      <dgm:spPr/>
    </dgm:pt>
    <dgm:pt modelId="{D1D141E9-B2BC-495F-B87D-51CC1780EDD8}" type="pres">
      <dgm:prSet presAssocID="{FA876FA3-E2C1-468A-954D-6F414D7BC846}" presName="node" presStyleLbl="node1" presStyleIdx="3" presStyleCnt="5" custLinFactNeighborX="-22034" custLinFactNeighborY="25527">
        <dgm:presLayoutVars>
          <dgm:bulletEnabled val="1"/>
        </dgm:presLayoutVars>
      </dgm:prSet>
      <dgm:spPr/>
      <dgm:t>
        <a:bodyPr/>
        <a:lstStyle/>
        <a:p>
          <a:endParaRPr lang="en-US"/>
        </a:p>
      </dgm:t>
    </dgm:pt>
    <dgm:pt modelId="{355B4727-2D51-4B7A-8120-52DBA816B22E}" type="pres">
      <dgm:prSet presAssocID="{8CD3DD8C-B060-4636-806D-63F85763173D}" presName="sibTrans" presStyleCnt="0"/>
      <dgm:spPr/>
    </dgm:pt>
    <dgm:pt modelId="{42178067-6987-4021-B683-82285B9B730F}" type="pres">
      <dgm:prSet presAssocID="{0B2002C7-B5F7-4F1B-A040-700FBAC8BD19}" presName="node" presStyleLbl="node1" presStyleIdx="4" presStyleCnt="5" custAng="1239244" custLinFactNeighborX="-55891" custLinFactNeighborY="-28662">
        <dgm:presLayoutVars>
          <dgm:bulletEnabled val="1"/>
        </dgm:presLayoutVars>
      </dgm:prSet>
      <dgm:spPr/>
      <dgm:t>
        <a:bodyPr/>
        <a:lstStyle/>
        <a:p>
          <a:endParaRPr lang="en-US"/>
        </a:p>
      </dgm:t>
    </dgm:pt>
  </dgm:ptLst>
  <dgm:cxnLst>
    <dgm:cxn modelId="{FF63C515-7A59-405B-A5E5-1603EF37AC8A}" type="presOf" srcId="{C95D36A4-0A33-43F4-87AF-882E94EC82B0}" destId="{A73030A0-EB45-4077-98BE-82C94CFF606A}" srcOrd="0" destOrd="0" presId="urn:microsoft.com/office/officeart/2005/8/layout/default"/>
    <dgm:cxn modelId="{964D7EF8-B270-48D7-9A33-F37A142E30E2}" srcId="{20043748-6ADB-4A42-AD0B-B30499182F9B}" destId="{FA876FA3-E2C1-468A-954D-6F414D7BC846}" srcOrd="3" destOrd="0" parTransId="{30A75FF0-1AD8-420D-96D4-DC448D86BA0B}" sibTransId="{8CD3DD8C-B060-4636-806D-63F85763173D}"/>
    <dgm:cxn modelId="{9EEA7B17-4CDF-41A1-9697-935E543D1060}" type="presOf" srcId="{FA876FA3-E2C1-468A-954D-6F414D7BC846}" destId="{D1D141E9-B2BC-495F-B87D-51CC1780EDD8}" srcOrd="0" destOrd="0" presId="urn:microsoft.com/office/officeart/2005/8/layout/default"/>
    <dgm:cxn modelId="{98C85A5A-9F5E-4135-88C6-4E9D27C01967}" srcId="{20043748-6ADB-4A42-AD0B-B30499182F9B}" destId="{6485EC2D-A438-42B1-B110-797F2B7FE7E5}" srcOrd="0" destOrd="0" parTransId="{90C9AE61-E447-4E61-901B-4BD227E9A5AA}" sibTransId="{524DEC9C-2A4A-41E6-BBDD-F97738164325}"/>
    <dgm:cxn modelId="{CFF4FFD5-5B68-4B74-BCA4-EC699758F1CC}" srcId="{20043748-6ADB-4A42-AD0B-B30499182F9B}" destId="{C889085B-DBD1-467D-BB1B-E733A1008EE4}" srcOrd="1" destOrd="0" parTransId="{4EA5CC5B-C440-4EB9-B358-AD642324ACC3}" sibTransId="{AB1DA453-8F25-42EC-9AE1-6DD7DE0D8244}"/>
    <dgm:cxn modelId="{3C843449-DA0B-4A2E-9411-0ECE509C3107}" type="presOf" srcId="{6485EC2D-A438-42B1-B110-797F2B7FE7E5}" destId="{02083314-5F9B-4FB2-8A22-1DD684A4B877}" srcOrd="0" destOrd="0" presId="urn:microsoft.com/office/officeart/2005/8/layout/default"/>
    <dgm:cxn modelId="{B749549D-41C8-4284-B639-5FB14CD6C2A9}" type="presOf" srcId="{C889085B-DBD1-467D-BB1B-E733A1008EE4}" destId="{1A041DB2-77F9-4D3C-AC78-357AE5802100}" srcOrd="0" destOrd="0" presId="urn:microsoft.com/office/officeart/2005/8/layout/default"/>
    <dgm:cxn modelId="{02575173-2ED6-40D4-B367-6D457D9DBAC3}" srcId="{20043748-6ADB-4A42-AD0B-B30499182F9B}" destId="{0B2002C7-B5F7-4F1B-A040-700FBAC8BD19}" srcOrd="4" destOrd="0" parTransId="{5AECD81F-E0C5-438E-A962-45D7395A887F}" sibTransId="{2E6621B7-A10D-4197-8F2D-69BEF8B0EB3D}"/>
    <dgm:cxn modelId="{DC9F373B-455C-406F-AB67-FEC6F06AAD04}" type="presOf" srcId="{20043748-6ADB-4A42-AD0B-B30499182F9B}" destId="{2312AAE2-8AF7-420D-B999-894268938DDB}" srcOrd="0" destOrd="0" presId="urn:microsoft.com/office/officeart/2005/8/layout/default"/>
    <dgm:cxn modelId="{BD5EBAA1-2EAD-4998-AC6C-26C7ECDE1182}" srcId="{20043748-6ADB-4A42-AD0B-B30499182F9B}" destId="{C95D36A4-0A33-43F4-87AF-882E94EC82B0}" srcOrd="2" destOrd="0" parTransId="{E27AB471-D5BB-4ACD-BD64-EDB1ED5F08A0}" sibTransId="{B24AE62E-4B01-4E09-A001-50AAF7209555}"/>
    <dgm:cxn modelId="{371175FC-0E50-41C6-8965-7DA45060A80E}" type="presOf" srcId="{0B2002C7-B5F7-4F1B-A040-700FBAC8BD19}" destId="{42178067-6987-4021-B683-82285B9B730F}" srcOrd="0" destOrd="0" presId="urn:microsoft.com/office/officeart/2005/8/layout/default"/>
    <dgm:cxn modelId="{25DE393E-1071-4B55-AA44-3AA9F947C7D5}" type="presParOf" srcId="{2312AAE2-8AF7-420D-B999-894268938DDB}" destId="{02083314-5F9B-4FB2-8A22-1DD684A4B877}" srcOrd="0" destOrd="0" presId="urn:microsoft.com/office/officeart/2005/8/layout/default"/>
    <dgm:cxn modelId="{D60EF873-040A-44F5-869D-21902FF49BF5}" type="presParOf" srcId="{2312AAE2-8AF7-420D-B999-894268938DDB}" destId="{188B5640-AB8D-45A4-9283-A56A51AC6383}" srcOrd="1" destOrd="0" presId="urn:microsoft.com/office/officeart/2005/8/layout/default"/>
    <dgm:cxn modelId="{98D5C6D9-FCCD-4663-8C3A-7BA7FB24015D}" type="presParOf" srcId="{2312AAE2-8AF7-420D-B999-894268938DDB}" destId="{1A041DB2-77F9-4D3C-AC78-357AE5802100}" srcOrd="2" destOrd="0" presId="urn:microsoft.com/office/officeart/2005/8/layout/default"/>
    <dgm:cxn modelId="{3F7C958F-3112-4651-9405-4629E5EC84B1}" type="presParOf" srcId="{2312AAE2-8AF7-420D-B999-894268938DDB}" destId="{E94E2813-A420-4117-B498-31A3386BFD26}" srcOrd="3" destOrd="0" presId="urn:microsoft.com/office/officeart/2005/8/layout/default"/>
    <dgm:cxn modelId="{F0789431-ACF1-4DD9-99FC-2165ECC1F4B6}" type="presParOf" srcId="{2312AAE2-8AF7-420D-B999-894268938DDB}" destId="{A73030A0-EB45-4077-98BE-82C94CFF606A}" srcOrd="4" destOrd="0" presId="urn:microsoft.com/office/officeart/2005/8/layout/default"/>
    <dgm:cxn modelId="{96D424B6-F1E3-4B70-8D75-A49BB043A257}" type="presParOf" srcId="{2312AAE2-8AF7-420D-B999-894268938DDB}" destId="{23A5BA4C-B5CF-4E99-AE49-E5BD50E82099}" srcOrd="5" destOrd="0" presId="urn:microsoft.com/office/officeart/2005/8/layout/default"/>
    <dgm:cxn modelId="{43F06015-DE12-4286-A374-C7B57D6D4FDB}" type="presParOf" srcId="{2312AAE2-8AF7-420D-B999-894268938DDB}" destId="{D1D141E9-B2BC-495F-B87D-51CC1780EDD8}" srcOrd="6" destOrd="0" presId="urn:microsoft.com/office/officeart/2005/8/layout/default"/>
    <dgm:cxn modelId="{4AEB0D2E-0572-4BBE-AA5E-3A7A99F8E740}" type="presParOf" srcId="{2312AAE2-8AF7-420D-B999-894268938DDB}" destId="{355B4727-2D51-4B7A-8120-52DBA816B22E}" srcOrd="7" destOrd="0" presId="urn:microsoft.com/office/officeart/2005/8/layout/default"/>
    <dgm:cxn modelId="{70E249C2-BE28-44EE-8821-9922F07431C4}" type="presParOf" srcId="{2312AAE2-8AF7-420D-B999-894268938DDB}" destId="{42178067-6987-4021-B683-82285B9B730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6746671C-71D8-488D-908B-DA307B13D0D0}" type="presOf" srcId="{2EC2D157-C088-46B0-AFAF-4B9EB764626D}" destId="{1B63F3EA-A7CB-4F13-BBF2-13CB436FBC52}"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127D0014-6A0D-41B9-8400-13F7DB866C91}" type="presOf" srcId="{74DDD8C0-7830-47BA-A32A-2B9FC8637B29}" destId="{8C6FBFF1-B735-4FD4-90E9-5615E2371293}" srcOrd="0" destOrd="0" presId="urn:microsoft.com/office/officeart/2009/3/layout/CircleRelationship"/>
    <dgm:cxn modelId="{CC19D1DF-A6B2-4DCC-BBBF-C3F6CCBA1FA1}" type="presOf" srcId="{35FB760B-20E8-47ED-86BD-D6664A09B664}" destId="{483DF554-6A29-44F4-A89D-127406437DC8}" srcOrd="0" destOrd="0" presId="urn:microsoft.com/office/officeart/2009/3/layout/CircleRelationship"/>
    <dgm:cxn modelId="{57CDE470-72CF-47E5-93DF-58BEA00A3718}" type="presOf" srcId="{F03A241A-57F7-41E1-840B-1E80C810BF12}" destId="{E514D7B5-B346-42BE-A048-C5C9355DBBEF}"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B8D5A31E-6372-43F3-91C9-0AB073AEB9BE}" type="presParOf" srcId="{1B63F3EA-A7CB-4F13-BBF2-13CB436FBC52}" destId="{E514D7B5-B346-42BE-A048-C5C9355DBBEF}" srcOrd="0" destOrd="0" presId="urn:microsoft.com/office/officeart/2009/3/layout/CircleRelationship"/>
    <dgm:cxn modelId="{9E25AE9D-156B-484B-B76F-C4DF1D809853}" type="presParOf" srcId="{1B63F3EA-A7CB-4F13-BBF2-13CB436FBC52}" destId="{B2CE950C-1AB2-4F8B-BBDD-F0007F69C27C}" srcOrd="1" destOrd="0" presId="urn:microsoft.com/office/officeart/2009/3/layout/CircleRelationship"/>
    <dgm:cxn modelId="{63CB29C3-8C81-4164-A239-074B42537B78}" type="presParOf" srcId="{1B63F3EA-A7CB-4F13-BBF2-13CB436FBC52}" destId="{CEB457EB-18E2-4A16-89FC-97CD38ACBE46}" srcOrd="2" destOrd="0" presId="urn:microsoft.com/office/officeart/2009/3/layout/CircleRelationship"/>
    <dgm:cxn modelId="{E1021AAD-F9E8-4089-8798-F708AB3334A4}" type="presParOf" srcId="{1B63F3EA-A7CB-4F13-BBF2-13CB436FBC52}" destId="{29697432-9174-4E10-990E-7CA20B233E44}" srcOrd="3" destOrd="0" presId="urn:microsoft.com/office/officeart/2009/3/layout/CircleRelationship"/>
    <dgm:cxn modelId="{502C41FF-F4BB-4FD4-9CE4-02A40192E771}" type="presParOf" srcId="{1B63F3EA-A7CB-4F13-BBF2-13CB436FBC52}" destId="{C5A041CC-8C14-4A6F-BF6A-2544D3829B6D}" srcOrd="4" destOrd="0" presId="urn:microsoft.com/office/officeart/2009/3/layout/CircleRelationship"/>
    <dgm:cxn modelId="{833C1EB7-EDBD-4765-BF88-A20F66BBDF6A}" type="presParOf" srcId="{1B63F3EA-A7CB-4F13-BBF2-13CB436FBC52}" destId="{BBBF537E-6EE8-4E8E-B37A-A67FB72E5EB8}" srcOrd="5" destOrd="0" presId="urn:microsoft.com/office/officeart/2009/3/layout/CircleRelationship"/>
    <dgm:cxn modelId="{D42CFDA8-5CE5-417D-BFCA-B5FE56759628}" type="presParOf" srcId="{1B63F3EA-A7CB-4F13-BBF2-13CB436FBC52}" destId="{27A0F6CA-44E2-4CD7-8BF7-C9FF4E8FFF67}" srcOrd="6" destOrd="0" presId="urn:microsoft.com/office/officeart/2009/3/layout/CircleRelationship"/>
    <dgm:cxn modelId="{4C1C1000-62B8-45E6-B371-2AAA32091FA3}" type="presParOf" srcId="{1B63F3EA-A7CB-4F13-BBF2-13CB436FBC52}" destId="{483DF554-6A29-44F4-A89D-127406437DC8}" srcOrd="7" destOrd="0" presId="urn:microsoft.com/office/officeart/2009/3/layout/CircleRelationship"/>
    <dgm:cxn modelId="{98061C56-CC92-4E2C-86A7-236C1BC86505}" type="presParOf" srcId="{1B63F3EA-A7CB-4F13-BBF2-13CB436FBC52}" destId="{31804B25-7A7E-4726-9968-978E492CA548}" srcOrd="8" destOrd="0" presId="urn:microsoft.com/office/officeart/2009/3/layout/CircleRelationship"/>
    <dgm:cxn modelId="{2211BED2-1B72-4922-AE5B-DD6020A392B6}" type="presParOf" srcId="{31804B25-7A7E-4726-9968-978E492CA548}" destId="{152E0148-44E6-4864-923B-B9CC974D3790}" srcOrd="0" destOrd="0" presId="urn:microsoft.com/office/officeart/2009/3/layout/CircleRelationship"/>
    <dgm:cxn modelId="{15F11F3D-0B0D-4D19-86E4-0B9BB20F2507}" type="presParOf" srcId="{1B63F3EA-A7CB-4F13-BBF2-13CB436FBC52}" destId="{5992CD3C-F831-43AC-9493-D31E0FF8A19B}" srcOrd="9" destOrd="0" presId="urn:microsoft.com/office/officeart/2009/3/layout/CircleRelationship"/>
    <dgm:cxn modelId="{CA805EEC-CFB5-44D4-9196-521099FA9768}" type="presParOf" srcId="{5992CD3C-F831-43AC-9493-D31E0FF8A19B}" destId="{7A1254A2-9BC6-41E3-AF1C-3FAC26DE32AB}" srcOrd="0" destOrd="0" presId="urn:microsoft.com/office/officeart/2009/3/layout/CircleRelationship"/>
    <dgm:cxn modelId="{CC914114-E33B-4695-80E3-2BB7FFD6A49C}" type="presParOf" srcId="{1B63F3EA-A7CB-4F13-BBF2-13CB436FBC52}" destId="{8C6FBFF1-B735-4FD4-90E9-5615E2371293}" srcOrd="10" destOrd="0" presId="urn:microsoft.com/office/officeart/2009/3/layout/CircleRelationship"/>
    <dgm:cxn modelId="{98038239-2E78-496B-89C6-A092F1F9097F}" type="presParOf" srcId="{1B63F3EA-A7CB-4F13-BBF2-13CB436FBC52}" destId="{A4EE7E1A-7485-471D-BDFF-77A2C4457343}" srcOrd="11" destOrd="0" presId="urn:microsoft.com/office/officeart/2009/3/layout/CircleRelationship"/>
    <dgm:cxn modelId="{F10804E0-8D02-4F41-99BD-56F16A17A13B}" type="presParOf" srcId="{A4EE7E1A-7485-471D-BDFF-77A2C4457343}" destId="{DA44DE32-74B8-4459-90C1-09C618B1C8EF}" srcOrd="0" destOrd="0" presId="urn:microsoft.com/office/officeart/2009/3/layout/CircleRelationship"/>
    <dgm:cxn modelId="{D3B6A27D-640B-4ED6-89D4-4054F62FFCE1}" type="presParOf" srcId="{1B63F3EA-A7CB-4F13-BBF2-13CB436FBC52}" destId="{2C708DE3-EB67-417A-8F2E-C1B42045A12E}" srcOrd="12" destOrd="0" presId="urn:microsoft.com/office/officeart/2009/3/layout/CircleRelationship"/>
    <dgm:cxn modelId="{9A1F4D83-85DE-4C9C-B6CC-6FEF9D3A4E2F}" type="presParOf" srcId="{2C708DE3-EB67-417A-8F2E-C1B42045A12E}" destId="{827F6504-C180-4121-9979-BB7D43ED7D83}" srcOrd="0" destOrd="0" presId="urn:microsoft.com/office/officeart/2009/3/layout/CircleRelationship"/>
    <dgm:cxn modelId="{36E159BE-52AF-4DF0-AC2A-AB9C260D121D}" type="presParOf" srcId="{1B63F3EA-A7CB-4F13-BBF2-13CB436FBC52}" destId="{281C9533-ACEC-4B90-99B8-975FCF0775A7}" srcOrd="13" destOrd="0" presId="urn:microsoft.com/office/officeart/2009/3/layout/CircleRelationship"/>
    <dgm:cxn modelId="{56C74433-434A-47D6-804F-13A9A861F779}"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a:solidFill>
          <a:srgbClr val="002060"/>
        </a:solidFill>
      </dgm:spPr>
      <dgm:t>
        <a:bodyPr/>
        <a:lstStyle/>
        <a:p>
          <a:r>
            <a:rPr lang="en-US" sz="1600" dirty="0" smtClean="0"/>
            <a:t>Read</a:t>
          </a:r>
          <a:endParaRPr lang="en-US" sz="1600"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F9D46839-CD06-4669-AAE4-4D1E9AFEDA78}">
      <dgm:prSet phldrT="[Text]"/>
      <dgm:spPr/>
      <dgm:t>
        <a:bodyPr/>
        <a:lstStyle/>
        <a:p>
          <a:r>
            <a:rPr lang="en-US" dirty="0" smtClean="0"/>
            <a:t>Letter written by immigrant</a:t>
          </a:r>
          <a:endParaRPr lang="en-US"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dgm:t>
        <a:bodyPr/>
        <a:lstStyle/>
        <a:p>
          <a:r>
            <a:rPr lang="en-US" dirty="0" smtClean="0"/>
            <a:t>Newspaper article about Ellis Island</a:t>
          </a:r>
          <a:endParaRPr lang="en-US" dirty="0"/>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70879558-61CA-4CCD-B2D6-5349B01EF337}">
      <dgm:prSet phldrT="[Text]"/>
      <dgm:spPr/>
      <dgm:t>
        <a:bodyPr/>
        <a:lstStyle/>
        <a:p>
          <a:r>
            <a:rPr lang="en-US" dirty="0" smtClean="0"/>
            <a:t>Directions when arriving at Ellis Island</a:t>
          </a:r>
          <a:endParaRPr lang="en-US" dirty="0"/>
        </a:p>
      </dgm:t>
    </dgm:pt>
    <dgm:pt modelId="{95F5E6EE-4E8D-49F8-8C9E-8BBFD01B6A0E}" type="parTrans" cxnId="{8FAB4659-6291-457D-941A-93BCD304031A}">
      <dgm:prSet/>
      <dgm:spPr/>
      <dgm:t>
        <a:bodyPr/>
        <a:lstStyle/>
        <a:p>
          <a:endParaRPr lang="en-US"/>
        </a:p>
      </dgm:t>
    </dgm:pt>
    <dgm:pt modelId="{053E317B-DD3F-4AFF-90D1-A55D37D325DC}" type="sibTrans" cxnId="{8FAB4659-6291-457D-941A-93BCD304031A}">
      <dgm:prSet/>
      <dgm:spPr/>
      <dgm:t>
        <a:bodyPr/>
        <a:lstStyle/>
        <a:p>
          <a:endParaRPr lang="en-US"/>
        </a:p>
      </dgm:t>
    </dgm:pt>
    <dgm:pt modelId="{F2881FB1-6580-4F21-A283-BFAA6F91D5D2}">
      <dgm:prSet phldrT="[Text]" custT="1"/>
      <dgm:spPr>
        <a:solidFill>
          <a:srgbClr val="002060"/>
        </a:solidFill>
      </dgm:spPr>
      <dgm:t>
        <a:bodyPr/>
        <a:lstStyle/>
        <a:p>
          <a:r>
            <a:rPr lang="en-US" sz="1600" dirty="0" smtClean="0"/>
            <a:t>Watch</a:t>
          </a:r>
          <a:endParaRPr lang="en-US" sz="1600"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dgm:t>
        <a:bodyPr/>
        <a:lstStyle/>
        <a:p>
          <a:r>
            <a:rPr lang="en-US" sz="1400" dirty="0" smtClean="0"/>
            <a:t>Video about immigration and  Ellis Island</a:t>
          </a:r>
          <a:endParaRPr lang="en-US" sz="1400"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custT="1"/>
      <dgm:spPr>
        <a:solidFill>
          <a:srgbClr val="00206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t>Write</a:t>
          </a:r>
          <a:endParaRPr lang="en-US" sz="1600"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dgm:t>
        <a:bodyPr/>
        <a:lstStyle/>
        <a:p>
          <a:r>
            <a:rPr lang="en-US" dirty="0" smtClean="0"/>
            <a:t>An immigrant’s journal after arriving in US </a:t>
          </a:r>
          <a:endParaRPr lang="en-US"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dgm:t>
        <a:bodyPr/>
        <a:lstStyle/>
        <a:p>
          <a:r>
            <a:rPr lang="en-US" dirty="0" smtClean="0"/>
            <a:t>Dialogue for conversation</a:t>
          </a:r>
          <a:endParaRPr lang="en-US" dirty="0"/>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custT="1"/>
      <dgm:spPr>
        <a:solidFill>
          <a:srgbClr val="002060"/>
        </a:solidFill>
      </dgm:spPr>
      <dgm:t>
        <a:bodyPr/>
        <a:lstStyle/>
        <a:p>
          <a:r>
            <a:rPr lang="en-US" sz="1400" dirty="0" smtClean="0">
              <a:latin typeface="Ink Free" panose="03080402000500000000" pitchFamily="66" charset="0"/>
            </a:rPr>
            <a:t>Participate and Pretend</a:t>
          </a:r>
          <a:endParaRPr lang="en-US" sz="1400" dirty="0">
            <a:latin typeface="Ink Free" panose="03080402000500000000" pitchFamily="66" charset="0"/>
          </a:endParaRPr>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dgm:t>
        <a:bodyPr/>
        <a:lstStyle/>
        <a:p>
          <a:r>
            <a:rPr lang="en-US" dirty="0" smtClean="0"/>
            <a:t>Being an immigrant from 1906</a:t>
          </a:r>
          <a:endParaRPr lang="en-US"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dgm:t>
        <a:bodyPr/>
        <a:lstStyle/>
        <a:p>
          <a:r>
            <a:rPr lang="en-US" dirty="0" smtClean="0"/>
            <a:t>Interviewing an immigrant from 1906</a:t>
          </a:r>
          <a:endParaRPr lang="en-US"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8"/>
      <dgm:spPr/>
      <dgm:t>
        <a:bodyPr/>
        <a:lstStyle/>
        <a:p>
          <a:endParaRPr lang="en-US"/>
        </a:p>
      </dgm:t>
    </dgm:pt>
    <dgm:pt modelId="{187D4E8C-5C91-4D00-870C-2C45D4EA263C}" type="pres">
      <dgm:prSet presAssocID="{B4F1B46E-22B2-4721-950C-8704487586DC}" presName="firstChildTx" presStyleLbl="bgAccFollowNode1" presStyleIdx="0" presStyleCnt="8">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1" presStyleCnt="8"/>
      <dgm:spPr/>
      <dgm:t>
        <a:bodyPr/>
        <a:lstStyle/>
        <a:p>
          <a:endParaRPr lang="en-US"/>
        </a:p>
      </dgm:t>
    </dgm:pt>
    <dgm:pt modelId="{D685DD23-B321-4B5E-842F-394CB33239FA}" type="pres">
      <dgm:prSet presAssocID="{7CB6360B-4022-4E96-922B-A12DE0E2A39F}" presName="childTx" presStyleLbl="bgAccFollowNode1" presStyleIdx="1" presStyleCnt="8">
        <dgm:presLayoutVars>
          <dgm:bulletEnabled val="1"/>
        </dgm:presLayoutVars>
      </dgm:prSet>
      <dgm:spPr/>
      <dgm:t>
        <a:bodyPr/>
        <a:lstStyle/>
        <a:p>
          <a:endParaRPr lang="en-US"/>
        </a:p>
      </dgm:t>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2" presStyleCnt="8"/>
      <dgm:spPr/>
      <dgm:t>
        <a:bodyPr/>
        <a:lstStyle/>
        <a:p>
          <a:endParaRPr lang="en-US"/>
        </a:p>
      </dgm:t>
    </dgm:pt>
    <dgm:pt modelId="{3EBE42F0-6491-49CC-95DC-985BA00CD458}" type="pres">
      <dgm:prSet presAssocID="{70879558-61CA-4CCD-B2D6-5349B01EF337}" presName="childTx" presStyleLbl="bgAccFollowNode1" presStyleIdx="2" presStyleCnt="8">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8" custScaleX="89687" custScaleY="195076" custLinFactNeighborX="-2339" custLinFactNeighborY="10404"/>
      <dgm:spPr/>
      <dgm:t>
        <a:bodyPr/>
        <a:lstStyle/>
        <a:p>
          <a:endParaRPr lang="en-US"/>
        </a:p>
      </dgm:t>
    </dgm:pt>
    <dgm:pt modelId="{10C9E3CF-3A8F-4100-8ACD-91E2373197A2}" type="pres">
      <dgm:prSet presAssocID="{F2881FB1-6580-4F21-A283-BFAA6F91D5D2}" presName="firstChildTx" presStyleLbl="bgAccFollowNode1" presStyleIdx="3" presStyleCnt="8">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LinFactNeighborX="19642" custLinFactNeighborY="8062"/>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4" presStyleCnt="8"/>
      <dgm:spPr/>
      <dgm:t>
        <a:bodyPr/>
        <a:lstStyle/>
        <a:p>
          <a:endParaRPr lang="en-US"/>
        </a:p>
      </dgm:t>
    </dgm:pt>
    <dgm:pt modelId="{F8977219-728E-448F-AE8B-46B14F4F17DE}" type="pres">
      <dgm:prSet presAssocID="{6352CA33-6755-44BE-808F-400DA4CF80A7}" presName="firstChildTx" presStyleLbl="bgAccFollowNode1" presStyleIdx="4" presStyleCnt="8">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5" presStyleCnt="8"/>
      <dgm:spPr/>
      <dgm:t>
        <a:bodyPr/>
        <a:lstStyle/>
        <a:p>
          <a:endParaRPr lang="en-US"/>
        </a:p>
      </dgm:t>
    </dgm:pt>
    <dgm:pt modelId="{96624143-7928-48E9-817F-BC4A07250C32}" type="pres">
      <dgm:prSet presAssocID="{3D5CDB25-F8FA-444B-8D4A-1D29D0CBA282}" presName="childTx" presStyleLbl="bgAccFollowNode1" presStyleIdx="5" presStyleCnt="8">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6" presStyleCnt="8"/>
      <dgm:spPr/>
      <dgm:t>
        <a:bodyPr/>
        <a:lstStyle/>
        <a:p>
          <a:endParaRPr lang="en-US"/>
        </a:p>
      </dgm:t>
    </dgm:pt>
    <dgm:pt modelId="{5B88A17E-EFF5-4A04-9CC9-D2131DA9ECCC}" type="pres">
      <dgm:prSet presAssocID="{7FCE83D9-631B-4420-BBFC-CA0AFA59F747}" presName="firstChildTx" presStyleLbl="bgAccFollowNode1" presStyleIdx="6" presStyleCnt="8">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7" presStyleCnt="8"/>
      <dgm:spPr/>
      <dgm:t>
        <a:bodyPr/>
        <a:lstStyle/>
        <a:p>
          <a:endParaRPr lang="en-US"/>
        </a:p>
      </dgm:t>
    </dgm:pt>
    <dgm:pt modelId="{2B18CCD9-D6B1-4225-8D26-4BA691BB1837}" type="pres">
      <dgm:prSet presAssocID="{50451020-5E1A-4778-9E8D-169182A36191}" presName="childTx" presStyleLbl="bgAccFollowNode1" presStyleIdx="7" presStyleCnt="8">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ScaleX="126301" custLinFactNeighborX="-12325" custLinFactNeighborY="282"/>
      <dgm:spPr/>
      <dgm:t>
        <a:bodyPr/>
        <a:lstStyle/>
        <a:p>
          <a:endParaRPr lang="en-US"/>
        </a:p>
      </dgm:t>
    </dgm:pt>
  </dgm:ptLst>
  <dgm:cxnLst>
    <dgm:cxn modelId="{4A31D641-1B5D-46D3-B685-0C4DC6EFE71B}" srcId="{00C18FBF-3FF5-4C16-97CF-AF03740D7AB6}" destId="{F2881FB1-6580-4F21-A283-BFAA6F91D5D2}" srcOrd="1" destOrd="0" parTransId="{2D960FDD-BADA-480D-9043-497C56588AD3}" sibTransId="{A5ABDC17-7AB5-4F0E-992A-F9343F5D74EB}"/>
    <dgm:cxn modelId="{82BAE5DD-3A79-4870-9019-1254385E0650}" srcId="{00C18FBF-3FF5-4C16-97CF-AF03740D7AB6}" destId="{6352CA33-6755-44BE-808F-400DA4CF80A7}" srcOrd="2" destOrd="0" parTransId="{AEB59203-63BA-4A96-BADC-40BAEBD9AA40}" sibTransId="{AAB4CF73-4B9B-4AA0-9074-16C2D2AE00A1}"/>
    <dgm:cxn modelId="{B736D792-8630-4423-BF25-ED6293A18ADD}" type="presOf" srcId="{9614A323-64B1-4077-A841-022051EC749A}" destId="{F8977219-728E-448F-AE8B-46B14F4F17DE}" srcOrd="1" destOrd="0" presId="urn:microsoft.com/office/officeart/2005/8/layout/hList9"/>
    <dgm:cxn modelId="{2E3C97E6-67D4-4948-B47A-1115C2B2979F}" srcId="{6352CA33-6755-44BE-808F-400DA4CF80A7}" destId="{3D5CDB25-F8FA-444B-8D4A-1D29D0CBA282}" srcOrd="1" destOrd="0" parTransId="{4C229933-AC16-44B7-98EC-4C0F07FABCB0}" sibTransId="{189DA4C5-2A22-4C71-A806-7B4AB57767CC}"/>
    <dgm:cxn modelId="{70E22FBE-4510-487A-BD3F-D791559A8263}" type="presOf" srcId="{3D5CDB25-F8FA-444B-8D4A-1D29D0CBA282}" destId="{5314AADB-0AD3-4BAE-9F15-B0FE4F44C802}"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CD5EFFB3-C9FD-4DAC-8D97-0C2FB02B380B}" srcId="{B4F1B46E-22B2-4721-950C-8704487586DC}" destId="{7CB6360B-4022-4E96-922B-A12DE0E2A39F}" srcOrd="1" destOrd="0" parTransId="{44B2858F-607B-47DF-B44B-EA7D73FDC9F2}" sibTransId="{B35ED9D1-2A17-4034-8D08-4945CA54F6C9}"/>
    <dgm:cxn modelId="{62ECA4F6-D6A0-41F0-AB7C-2AA480A6F080}" type="presOf" srcId="{70879558-61CA-4CCD-B2D6-5349B01EF337}" destId="{3EBE42F0-6491-49CC-95DC-985BA00CD458}" srcOrd="1"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A587C2CB-6562-4021-B4BF-D479DBE9444F}" type="presOf" srcId="{D5197DDB-D5D2-499F-B255-CF7BB5AE2B43}" destId="{F660F4B9-35DB-4256-A868-A35C6DCCF6B2}" srcOrd="0" destOrd="0" presId="urn:microsoft.com/office/officeart/2005/8/layout/hList9"/>
    <dgm:cxn modelId="{F3210AD4-6CEB-4017-A75B-E24F2FA3B062}" type="presOf" srcId="{70879558-61CA-4CCD-B2D6-5349B01EF337}" destId="{51F68A05-A560-4C6F-BC90-521AEF3B0907}"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59E871E8-E7D2-4CCC-B749-A714977AF5E6}" type="presOf" srcId="{D5197DDB-D5D2-499F-B255-CF7BB5AE2B43}" destId="{10C9E3CF-3A8F-4100-8ACD-91E2373197A2}"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81752F71-747C-406D-8541-CBC439B80970}" type="presOf" srcId="{F9D46839-CD06-4669-AAE4-4D1E9AFEDA78}" destId="{6B08AC4B-4CEC-41E5-AE19-47A4E2720563}" srcOrd="0" destOrd="0" presId="urn:microsoft.com/office/officeart/2005/8/layout/hList9"/>
    <dgm:cxn modelId="{0F86DBDB-3C4F-4C84-981B-7F4CA2A8EAF3}" srcId="{7FCE83D9-631B-4420-BBFC-CA0AFA59F747}" destId="{50451020-5E1A-4778-9E8D-169182A36191}" srcOrd="1" destOrd="0" parTransId="{7DFC3849-4A12-49FB-B614-8AFD597CCB9E}" sibTransId="{EEDE2474-4F18-4F59-8E58-6382D253E514}"/>
    <dgm:cxn modelId="{3204ED53-15A0-4643-A582-021A785F1BA2}" srcId="{F2881FB1-6580-4F21-A283-BFAA6F91D5D2}" destId="{D5197DDB-D5D2-499F-B255-CF7BB5AE2B43}" srcOrd="0" destOrd="0" parTransId="{B14A4DC9-F40A-4867-ADB8-4BA8A1F83766}" sibTransId="{29F2454A-2FA8-4B3A-AC63-4A0B9FD04A75}"/>
    <dgm:cxn modelId="{16E03549-76FD-4D73-932D-9C88E7D9FF05}" type="presOf" srcId="{DB9FB862-4759-4D6A-84F3-01524B92723B}" destId="{402C2C77-A32C-4D99-9940-12535E1181F2}"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8FAB4659-6291-457D-941A-93BCD304031A}" srcId="{B4F1B46E-22B2-4721-950C-8704487586DC}" destId="{70879558-61CA-4CCD-B2D6-5349B01EF337}" srcOrd="2" destOrd="0" parTransId="{95F5E6EE-4E8D-49F8-8C9E-8BBFD01B6A0E}" sibTransId="{053E317B-DD3F-4AFF-90D1-A55D37D325DC}"/>
    <dgm:cxn modelId="{114529EA-CDEE-4574-B59D-8F35E4FE7A75}" type="presOf" srcId="{50451020-5E1A-4778-9E8D-169182A36191}" destId="{3086D0BF-AAD1-4310-88ED-4D81A687BD50}" srcOrd="0"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567083F9-66BA-4C55-AF08-44074FB14E9C}" type="presOf" srcId="{F9D46839-CD06-4669-AAE4-4D1E9AFEDA78}" destId="{187D4E8C-5C91-4D00-870C-2C45D4EA263C}" srcOrd="1"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AD25A8A0-4628-40E2-8C9E-64E6AD4D4D91}" srcId="{B4F1B46E-22B2-4721-950C-8704487586DC}" destId="{F9D46839-CD06-4669-AAE4-4D1E9AFEDA78}" srcOrd="0" destOrd="0" parTransId="{B6B535D8-00AB-4FA1-AAEC-92498ABC6F4C}" sibTransId="{6497F199-DC2A-41F9-A449-D395E6BC490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03977053-B57D-4C39-B7C2-51CB96F9B4FC}" type="presParOf" srcId="{FC66A233-6BBA-46AF-B2F6-28E379B158E2}" destId="{E50A9A83-9985-4184-A476-E3402BD8E76E}" srcOrd="2"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B628A148-8501-42F8-B49E-281D353B606E}" type="presParOf" srcId="{FC66A233-6BBA-46AF-B2F6-28E379B158E2}" destId="{E5677DE7-299C-4C9C-A4BC-6335CC601D12}" srcOrd="3" destOrd="0" presId="urn:microsoft.com/office/officeart/2005/8/layout/hList9"/>
    <dgm:cxn modelId="{8D569982-26E1-4090-9C18-DC58158F325D}" type="presParOf" srcId="{E5677DE7-299C-4C9C-A4BC-6335CC601D12}" destId="{51F68A05-A560-4C6F-BC90-521AEF3B0907}" srcOrd="0" destOrd="0" presId="urn:microsoft.com/office/officeart/2005/8/layout/hList9"/>
    <dgm:cxn modelId="{2FA9E744-008C-4725-86D6-3B7B8883E6D9}" type="presParOf" srcId="{E5677DE7-299C-4C9C-A4BC-6335CC601D12}" destId="{3EBE42F0-6491-49CC-95DC-985BA00CD458}"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22561F0F-F7E1-4CAC-8F39-A971864D6A2C}" type="presOf" srcId="{74DDD8C0-7830-47BA-A32A-2B9FC8637B29}" destId="{8C6FBFF1-B735-4FD4-90E9-5615E2371293}"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E9E3FE54-6B23-4DCD-9EFC-F659BF2FCD6F}" type="presOf" srcId="{35FB760B-20E8-47ED-86BD-D6664A09B664}" destId="{483DF554-6A29-44F4-A89D-127406437DC8}" srcOrd="0" destOrd="0" presId="urn:microsoft.com/office/officeart/2009/3/layout/CircleRelationship"/>
    <dgm:cxn modelId="{B7B0024A-293E-489E-BD0D-837C7565855C}" type="presOf" srcId="{2EC2D157-C088-46B0-AFAF-4B9EB764626D}" destId="{1B63F3EA-A7CB-4F13-BBF2-13CB436FBC52}" srcOrd="0" destOrd="0" presId="urn:microsoft.com/office/officeart/2009/3/layout/CircleRelationship"/>
    <dgm:cxn modelId="{F159A1D7-9D76-4128-9F30-F864E566B7F0}" type="presOf" srcId="{F03A241A-57F7-41E1-840B-1E80C810BF12}" destId="{E514D7B5-B346-42BE-A048-C5C9355DBBEF}"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C3C80700-0194-4C1B-B9EF-4A36614E6FB4}" type="presParOf" srcId="{1B63F3EA-A7CB-4F13-BBF2-13CB436FBC52}" destId="{E514D7B5-B346-42BE-A048-C5C9355DBBEF}" srcOrd="0" destOrd="0" presId="urn:microsoft.com/office/officeart/2009/3/layout/CircleRelationship"/>
    <dgm:cxn modelId="{5D5B5BEB-7BC4-4848-9808-3FA1BA092FF2}" type="presParOf" srcId="{1B63F3EA-A7CB-4F13-BBF2-13CB436FBC52}" destId="{B2CE950C-1AB2-4F8B-BBDD-F0007F69C27C}" srcOrd="1" destOrd="0" presId="urn:microsoft.com/office/officeart/2009/3/layout/CircleRelationship"/>
    <dgm:cxn modelId="{EDD8941A-D4AC-4F25-BE73-1CFA42834573}" type="presParOf" srcId="{1B63F3EA-A7CB-4F13-BBF2-13CB436FBC52}" destId="{CEB457EB-18E2-4A16-89FC-97CD38ACBE46}" srcOrd="2" destOrd="0" presId="urn:microsoft.com/office/officeart/2009/3/layout/CircleRelationship"/>
    <dgm:cxn modelId="{0E81BDAF-0DCB-4B39-89C8-80B50889E3D6}" type="presParOf" srcId="{1B63F3EA-A7CB-4F13-BBF2-13CB436FBC52}" destId="{29697432-9174-4E10-990E-7CA20B233E44}" srcOrd="3" destOrd="0" presId="urn:microsoft.com/office/officeart/2009/3/layout/CircleRelationship"/>
    <dgm:cxn modelId="{C3360989-7A61-4C47-8B15-CD71DAE81C62}" type="presParOf" srcId="{1B63F3EA-A7CB-4F13-BBF2-13CB436FBC52}" destId="{C5A041CC-8C14-4A6F-BF6A-2544D3829B6D}" srcOrd="4" destOrd="0" presId="urn:microsoft.com/office/officeart/2009/3/layout/CircleRelationship"/>
    <dgm:cxn modelId="{3BEC6319-DE88-45DF-BE67-FADC054234A1}" type="presParOf" srcId="{1B63F3EA-A7CB-4F13-BBF2-13CB436FBC52}" destId="{BBBF537E-6EE8-4E8E-B37A-A67FB72E5EB8}" srcOrd="5" destOrd="0" presId="urn:microsoft.com/office/officeart/2009/3/layout/CircleRelationship"/>
    <dgm:cxn modelId="{7204A24A-BF5F-4123-9D85-0859BAB8D250}" type="presParOf" srcId="{1B63F3EA-A7CB-4F13-BBF2-13CB436FBC52}" destId="{27A0F6CA-44E2-4CD7-8BF7-C9FF4E8FFF67}" srcOrd="6" destOrd="0" presId="urn:microsoft.com/office/officeart/2009/3/layout/CircleRelationship"/>
    <dgm:cxn modelId="{02557365-32C7-4AC7-BE7D-AFB3EEAE843F}" type="presParOf" srcId="{1B63F3EA-A7CB-4F13-BBF2-13CB436FBC52}" destId="{483DF554-6A29-44F4-A89D-127406437DC8}" srcOrd="7" destOrd="0" presId="urn:microsoft.com/office/officeart/2009/3/layout/CircleRelationship"/>
    <dgm:cxn modelId="{087CE01B-4F25-4EBE-9741-73BFE906AD46}" type="presParOf" srcId="{1B63F3EA-A7CB-4F13-BBF2-13CB436FBC52}" destId="{31804B25-7A7E-4726-9968-978E492CA548}" srcOrd="8" destOrd="0" presId="urn:microsoft.com/office/officeart/2009/3/layout/CircleRelationship"/>
    <dgm:cxn modelId="{53C38301-E176-4D1B-AD73-8B146704BC44}" type="presParOf" srcId="{31804B25-7A7E-4726-9968-978E492CA548}" destId="{152E0148-44E6-4864-923B-B9CC974D3790}" srcOrd="0" destOrd="0" presId="urn:microsoft.com/office/officeart/2009/3/layout/CircleRelationship"/>
    <dgm:cxn modelId="{1792E78D-FC80-4D8F-8F6C-6AB0C75AF201}" type="presParOf" srcId="{1B63F3EA-A7CB-4F13-BBF2-13CB436FBC52}" destId="{5992CD3C-F831-43AC-9493-D31E0FF8A19B}" srcOrd="9" destOrd="0" presId="urn:microsoft.com/office/officeart/2009/3/layout/CircleRelationship"/>
    <dgm:cxn modelId="{7733787A-7322-45F5-9DCC-488F477F908D}" type="presParOf" srcId="{5992CD3C-F831-43AC-9493-D31E0FF8A19B}" destId="{7A1254A2-9BC6-41E3-AF1C-3FAC26DE32AB}" srcOrd="0" destOrd="0" presId="urn:microsoft.com/office/officeart/2009/3/layout/CircleRelationship"/>
    <dgm:cxn modelId="{19BEF709-36A0-4DDE-8A08-6D370983C90B}" type="presParOf" srcId="{1B63F3EA-A7CB-4F13-BBF2-13CB436FBC52}" destId="{8C6FBFF1-B735-4FD4-90E9-5615E2371293}" srcOrd="10" destOrd="0" presId="urn:microsoft.com/office/officeart/2009/3/layout/CircleRelationship"/>
    <dgm:cxn modelId="{9920C0D6-8308-4493-A60C-89AF7CE93A26}" type="presParOf" srcId="{1B63F3EA-A7CB-4F13-BBF2-13CB436FBC52}" destId="{A4EE7E1A-7485-471D-BDFF-77A2C4457343}" srcOrd="11" destOrd="0" presId="urn:microsoft.com/office/officeart/2009/3/layout/CircleRelationship"/>
    <dgm:cxn modelId="{ED287121-7C95-4E12-AF93-6C14D5A22864}" type="presParOf" srcId="{A4EE7E1A-7485-471D-BDFF-77A2C4457343}" destId="{DA44DE32-74B8-4459-90C1-09C618B1C8EF}" srcOrd="0" destOrd="0" presId="urn:microsoft.com/office/officeart/2009/3/layout/CircleRelationship"/>
    <dgm:cxn modelId="{0F41EA78-AF22-4121-85A0-5FADE20529E1}" type="presParOf" srcId="{1B63F3EA-A7CB-4F13-BBF2-13CB436FBC52}" destId="{2C708DE3-EB67-417A-8F2E-C1B42045A12E}" srcOrd="12" destOrd="0" presId="urn:microsoft.com/office/officeart/2009/3/layout/CircleRelationship"/>
    <dgm:cxn modelId="{D4270966-0E56-407E-BFE2-B6962A52D5E8}" type="presParOf" srcId="{2C708DE3-EB67-417A-8F2E-C1B42045A12E}" destId="{827F6504-C180-4121-9979-BB7D43ED7D83}" srcOrd="0" destOrd="0" presId="urn:microsoft.com/office/officeart/2009/3/layout/CircleRelationship"/>
    <dgm:cxn modelId="{659E3986-E1F9-4666-9205-2291FC718B8C}" type="presParOf" srcId="{1B63F3EA-A7CB-4F13-BBF2-13CB436FBC52}" destId="{281C9533-ACEC-4B90-99B8-975FCF0775A7}" srcOrd="13" destOrd="0" presId="urn:microsoft.com/office/officeart/2009/3/layout/CircleRelationship"/>
    <dgm:cxn modelId="{76BB91B7-3836-468B-91F0-3BA810D01BA3}"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b="1" dirty="0">
              <a:latin typeface="Papyrus" panose="03070502060502030205" pitchFamily="66" charset="0"/>
            </a:rPr>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b="1" dirty="0" smtClean="0">
              <a:latin typeface="Papyrus" panose="03070502060502030205" pitchFamily="66" charset="0"/>
            </a:rPr>
            <a:t>Gina</a:t>
          </a:r>
          <a:endParaRPr lang="en-US" b="1" dirty="0">
            <a:latin typeface="Papyrus" panose="03070502060502030205" pitchFamily="66" charset="0"/>
          </a:endParaRPr>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b="1" dirty="0" smtClean="0">
              <a:latin typeface="Papyrus" panose="03070502060502030205" pitchFamily="66" charset="0"/>
            </a:rPr>
            <a:t>Leon</a:t>
          </a:r>
          <a:endParaRPr lang="en-US" b="1" dirty="0">
            <a:latin typeface="Papyrus" panose="03070502060502030205" pitchFamily="66" charset="0"/>
          </a:endParaRPr>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custLinFactNeighborX="-85046" custLinFactNeighborY="-44955">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8AFE1A3B-6442-4A37-AB6D-1B3B9C6433F7}" type="presOf" srcId="{2EC2D157-C088-46B0-AFAF-4B9EB764626D}" destId="{1B63F3EA-A7CB-4F13-BBF2-13CB436FBC52}" srcOrd="0" destOrd="0" presId="urn:microsoft.com/office/officeart/2009/3/layout/CircleRelationship"/>
    <dgm:cxn modelId="{ED1D6032-CEB6-4138-92C6-52F00B00D3D7}" type="presOf" srcId="{35FB760B-20E8-47ED-86BD-D6664A09B664}" destId="{483DF554-6A29-44F4-A89D-127406437DC8}" srcOrd="0" destOrd="0" presId="urn:microsoft.com/office/officeart/2009/3/layout/CircleRelationship"/>
    <dgm:cxn modelId="{628ED2B6-0AA9-4E40-8469-C10E5CA07431}" type="presOf" srcId="{74DDD8C0-7830-47BA-A32A-2B9FC8637B29}" destId="{8C6FBFF1-B735-4FD4-90E9-5615E2371293}"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0381B19B-EC66-497A-BBFB-BEE96AD340C4}" type="presOf" srcId="{F03A241A-57F7-41E1-840B-1E80C810BF12}" destId="{E514D7B5-B346-42BE-A048-C5C9355DBBEF}"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D7AE0CF8-2470-46F9-A62F-BFA761791B70}" type="presParOf" srcId="{1B63F3EA-A7CB-4F13-BBF2-13CB436FBC52}" destId="{E514D7B5-B346-42BE-A048-C5C9355DBBEF}" srcOrd="0" destOrd="0" presId="urn:microsoft.com/office/officeart/2009/3/layout/CircleRelationship"/>
    <dgm:cxn modelId="{779E6374-6A9D-4085-8BF4-ACA609495DDC}" type="presParOf" srcId="{1B63F3EA-A7CB-4F13-BBF2-13CB436FBC52}" destId="{B2CE950C-1AB2-4F8B-BBDD-F0007F69C27C}" srcOrd="1" destOrd="0" presId="urn:microsoft.com/office/officeart/2009/3/layout/CircleRelationship"/>
    <dgm:cxn modelId="{33778DF2-A318-4A7A-AA21-8A1F47F3310C}" type="presParOf" srcId="{1B63F3EA-A7CB-4F13-BBF2-13CB436FBC52}" destId="{CEB457EB-18E2-4A16-89FC-97CD38ACBE46}" srcOrd="2" destOrd="0" presId="urn:microsoft.com/office/officeart/2009/3/layout/CircleRelationship"/>
    <dgm:cxn modelId="{44188824-505F-427D-9C7D-2F14A6673E87}" type="presParOf" srcId="{1B63F3EA-A7CB-4F13-BBF2-13CB436FBC52}" destId="{29697432-9174-4E10-990E-7CA20B233E44}" srcOrd="3" destOrd="0" presId="urn:microsoft.com/office/officeart/2009/3/layout/CircleRelationship"/>
    <dgm:cxn modelId="{DF123BEF-3267-4136-B301-D1DAAD7E6596}" type="presParOf" srcId="{1B63F3EA-A7CB-4F13-BBF2-13CB436FBC52}" destId="{C5A041CC-8C14-4A6F-BF6A-2544D3829B6D}" srcOrd="4" destOrd="0" presId="urn:microsoft.com/office/officeart/2009/3/layout/CircleRelationship"/>
    <dgm:cxn modelId="{12ED7B7B-454A-498E-8F0C-AA4A1EB6019F}" type="presParOf" srcId="{1B63F3EA-A7CB-4F13-BBF2-13CB436FBC52}" destId="{BBBF537E-6EE8-4E8E-B37A-A67FB72E5EB8}" srcOrd="5" destOrd="0" presId="urn:microsoft.com/office/officeart/2009/3/layout/CircleRelationship"/>
    <dgm:cxn modelId="{A839188E-C327-447E-A29F-C91920B5A5D7}" type="presParOf" srcId="{1B63F3EA-A7CB-4F13-BBF2-13CB436FBC52}" destId="{27A0F6CA-44E2-4CD7-8BF7-C9FF4E8FFF67}" srcOrd="6" destOrd="0" presId="urn:microsoft.com/office/officeart/2009/3/layout/CircleRelationship"/>
    <dgm:cxn modelId="{73381E8C-3A9D-4A1D-A09C-32DC93FBB6CF}" type="presParOf" srcId="{1B63F3EA-A7CB-4F13-BBF2-13CB436FBC52}" destId="{483DF554-6A29-44F4-A89D-127406437DC8}" srcOrd="7" destOrd="0" presId="urn:microsoft.com/office/officeart/2009/3/layout/CircleRelationship"/>
    <dgm:cxn modelId="{4BF3225B-3E68-4CA8-8BAE-D7B172FE339A}" type="presParOf" srcId="{1B63F3EA-A7CB-4F13-BBF2-13CB436FBC52}" destId="{31804B25-7A7E-4726-9968-978E492CA548}" srcOrd="8" destOrd="0" presId="urn:microsoft.com/office/officeart/2009/3/layout/CircleRelationship"/>
    <dgm:cxn modelId="{9F5B08E4-2F46-4751-B462-3C4DB27EB6AC}" type="presParOf" srcId="{31804B25-7A7E-4726-9968-978E492CA548}" destId="{152E0148-44E6-4864-923B-B9CC974D3790}" srcOrd="0" destOrd="0" presId="urn:microsoft.com/office/officeart/2009/3/layout/CircleRelationship"/>
    <dgm:cxn modelId="{1BB85545-85EE-4E85-85B2-9FA860117E42}" type="presParOf" srcId="{1B63F3EA-A7CB-4F13-BBF2-13CB436FBC52}" destId="{5992CD3C-F831-43AC-9493-D31E0FF8A19B}" srcOrd="9" destOrd="0" presId="urn:microsoft.com/office/officeart/2009/3/layout/CircleRelationship"/>
    <dgm:cxn modelId="{CB8D7019-1ACD-44A7-BC72-098F50699B43}" type="presParOf" srcId="{5992CD3C-F831-43AC-9493-D31E0FF8A19B}" destId="{7A1254A2-9BC6-41E3-AF1C-3FAC26DE32AB}" srcOrd="0" destOrd="0" presId="urn:microsoft.com/office/officeart/2009/3/layout/CircleRelationship"/>
    <dgm:cxn modelId="{35C1CA10-40F4-4EF9-91EC-B787E064D2AB}" type="presParOf" srcId="{1B63F3EA-A7CB-4F13-BBF2-13CB436FBC52}" destId="{8C6FBFF1-B735-4FD4-90E9-5615E2371293}" srcOrd="10" destOrd="0" presId="urn:microsoft.com/office/officeart/2009/3/layout/CircleRelationship"/>
    <dgm:cxn modelId="{1D069ADC-AF52-4A3F-9EB8-82454818BD35}" type="presParOf" srcId="{1B63F3EA-A7CB-4F13-BBF2-13CB436FBC52}" destId="{A4EE7E1A-7485-471D-BDFF-77A2C4457343}" srcOrd="11" destOrd="0" presId="urn:microsoft.com/office/officeart/2009/3/layout/CircleRelationship"/>
    <dgm:cxn modelId="{AE5D9441-4B8B-487B-AC44-446B703EF39D}" type="presParOf" srcId="{A4EE7E1A-7485-471D-BDFF-77A2C4457343}" destId="{DA44DE32-74B8-4459-90C1-09C618B1C8EF}" srcOrd="0" destOrd="0" presId="urn:microsoft.com/office/officeart/2009/3/layout/CircleRelationship"/>
    <dgm:cxn modelId="{A4B477B7-E18C-4068-B8DA-57F2E8C1D806}" type="presParOf" srcId="{1B63F3EA-A7CB-4F13-BBF2-13CB436FBC52}" destId="{2C708DE3-EB67-417A-8F2E-C1B42045A12E}" srcOrd="12" destOrd="0" presId="urn:microsoft.com/office/officeart/2009/3/layout/CircleRelationship"/>
    <dgm:cxn modelId="{1AA4A5C6-FCDF-4ADD-8A14-550BEC59E6B5}" type="presParOf" srcId="{2C708DE3-EB67-417A-8F2E-C1B42045A12E}" destId="{827F6504-C180-4121-9979-BB7D43ED7D83}" srcOrd="0" destOrd="0" presId="urn:microsoft.com/office/officeart/2009/3/layout/CircleRelationship"/>
    <dgm:cxn modelId="{9573FF38-23F6-49D8-A80B-7E76E398F2D3}" type="presParOf" srcId="{1B63F3EA-A7CB-4F13-BBF2-13CB436FBC52}" destId="{281C9533-ACEC-4B90-99B8-975FCF0775A7}" srcOrd="13" destOrd="0" presId="urn:microsoft.com/office/officeart/2009/3/layout/CircleRelationship"/>
    <dgm:cxn modelId="{B63EB0B6-DDB8-41A5-B9CF-51CA369C23B0}"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048A6-C2F0-4665-8757-2548EEB8617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4B6B4E-CAB1-4F8F-A2E1-C69DA62F19BF}">
      <dgm:prSet phldrT="[Text]" custT="1"/>
      <dgm:spPr/>
      <dgm:t>
        <a:bodyPr/>
        <a:lstStyle/>
        <a:p>
          <a:r>
            <a:rPr lang="en-US" sz="1600" dirty="0" smtClean="0"/>
            <a:t>1</a:t>
          </a:r>
          <a:r>
            <a:rPr lang="en-US" sz="1200" dirty="0" smtClean="0"/>
            <a:t>. </a:t>
          </a:r>
        </a:p>
      </dgm:t>
    </dgm:pt>
    <dgm:pt modelId="{0AEBD3A7-E9A1-451F-8AE5-4105AF049431}" type="parTrans" cxnId="{9EAE7B26-AFCD-466A-BB98-8A5EDF8F526E}">
      <dgm:prSet/>
      <dgm:spPr/>
      <dgm:t>
        <a:bodyPr/>
        <a:lstStyle/>
        <a:p>
          <a:endParaRPr lang="en-US"/>
        </a:p>
      </dgm:t>
    </dgm:pt>
    <dgm:pt modelId="{93476C0F-1AB3-45FC-9EBB-94C5A06C770F}" type="sibTrans" cxnId="{9EAE7B26-AFCD-466A-BB98-8A5EDF8F526E}">
      <dgm:prSet/>
      <dgm:spPr/>
      <dgm:t>
        <a:bodyPr/>
        <a:lstStyle/>
        <a:p>
          <a:endParaRPr lang="en-US"/>
        </a:p>
      </dgm:t>
    </dgm:pt>
    <dgm:pt modelId="{12C8023F-881E-43A5-9407-CCA77B62BCB0}">
      <dgm:prSet phldrT="[Text]"/>
      <dgm:spPr/>
      <dgm:t>
        <a:bodyPr/>
        <a:lstStyle/>
        <a:p>
          <a:r>
            <a:rPr lang="en-US" b="1" dirty="0" smtClean="0">
              <a:latin typeface="Ink Free" panose="03080402000500000000" pitchFamily="66" charset="0"/>
            </a:rPr>
            <a:t>Know/Don’t Know Chart</a:t>
          </a:r>
          <a:endParaRPr lang="en-US" b="1" dirty="0">
            <a:latin typeface="Ink Free" panose="03080402000500000000" pitchFamily="66" charset="0"/>
          </a:endParaRPr>
        </a:p>
      </dgm:t>
    </dgm:pt>
    <dgm:pt modelId="{87EFB252-4752-49ED-972F-F8A01ADF8D5E}" type="parTrans" cxnId="{B33051A6-BE3F-45BC-812D-5D77E5510636}">
      <dgm:prSet/>
      <dgm:spPr/>
      <dgm:t>
        <a:bodyPr/>
        <a:lstStyle/>
        <a:p>
          <a:endParaRPr lang="en-US"/>
        </a:p>
      </dgm:t>
    </dgm:pt>
    <dgm:pt modelId="{0C15D63A-5B4D-427E-88D0-B08B348F91BA}" type="sibTrans" cxnId="{B33051A6-BE3F-45BC-812D-5D77E5510636}">
      <dgm:prSet/>
      <dgm:spPr/>
      <dgm:t>
        <a:bodyPr/>
        <a:lstStyle/>
        <a:p>
          <a:endParaRPr lang="en-US"/>
        </a:p>
      </dgm:t>
    </dgm:pt>
    <dgm:pt modelId="{7873F139-3A6D-4711-8AD3-359CDCDC0C4C}">
      <dgm:prSet phldrT="[Text]" custT="1"/>
      <dgm:spPr/>
      <dgm:t>
        <a:bodyPr/>
        <a:lstStyle/>
        <a:p>
          <a:r>
            <a:rPr lang="en-US" sz="1600" dirty="0" smtClean="0"/>
            <a:t>2</a:t>
          </a:r>
          <a:r>
            <a:rPr lang="en-US" sz="1200" dirty="0" smtClean="0"/>
            <a:t>.</a:t>
          </a:r>
          <a:endParaRPr lang="en-US" sz="1200" dirty="0"/>
        </a:p>
      </dgm:t>
    </dgm:pt>
    <dgm:pt modelId="{235095D8-92A1-43A3-987E-94EDA4863DAC}" type="parTrans" cxnId="{147FA743-8477-4A55-A147-46ED7D933ADE}">
      <dgm:prSet/>
      <dgm:spPr/>
      <dgm:t>
        <a:bodyPr/>
        <a:lstStyle/>
        <a:p>
          <a:endParaRPr lang="en-US"/>
        </a:p>
      </dgm:t>
    </dgm:pt>
    <dgm:pt modelId="{3DD1D04A-9CCE-4167-8C71-3596E18A0961}" type="sibTrans" cxnId="{147FA743-8477-4A55-A147-46ED7D933ADE}">
      <dgm:prSet/>
      <dgm:spPr/>
      <dgm:t>
        <a:bodyPr/>
        <a:lstStyle/>
        <a:p>
          <a:endParaRPr lang="en-US"/>
        </a:p>
      </dgm:t>
    </dgm:pt>
    <dgm:pt modelId="{1FB17EEF-8DEE-42A5-8052-4A2BC14DF120}">
      <dgm:prSet phldrT="[Text]" custT="1"/>
      <dgm:spPr/>
      <dgm:t>
        <a:bodyPr/>
        <a:lstStyle/>
        <a:p>
          <a:r>
            <a:rPr lang="en-US" sz="3700" b="1" dirty="0" smtClean="0">
              <a:latin typeface="Ink Free" panose="03080402000500000000" pitchFamily="66" charset="0"/>
            </a:rPr>
            <a:t>Vocabulary </a:t>
          </a:r>
          <a:endParaRPr lang="en-US" sz="2000" b="1" dirty="0">
            <a:latin typeface="Ink Free" panose="03080402000500000000" pitchFamily="66" charset="0"/>
          </a:endParaRPr>
        </a:p>
      </dgm:t>
    </dgm:pt>
    <dgm:pt modelId="{B2168560-D518-494E-849E-C1BABFFEA839}" type="parTrans" cxnId="{9B97C4FA-CB03-4A68-88DA-97B91D164BCF}">
      <dgm:prSet/>
      <dgm:spPr/>
      <dgm:t>
        <a:bodyPr/>
        <a:lstStyle/>
        <a:p>
          <a:endParaRPr lang="en-US"/>
        </a:p>
      </dgm:t>
    </dgm:pt>
    <dgm:pt modelId="{F1013992-1925-4D1B-BE7B-81699F0C67ED}" type="sibTrans" cxnId="{9B97C4FA-CB03-4A68-88DA-97B91D164BCF}">
      <dgm:prSet/>
      <dgm:spPr/>
      <dgm:t>
        <a:bodyPr/>
        <a:lstStyle/>
        <a:p>
          <a:endParaRPr lang="en-US"/>
        </a:p>
      </dgm:t>
    </dgm:pt>
    <dgm:pt modelId="{A3270800-E1D0-4D85-BF0E-C2DAB68669D1}">
      <dgm:prSet phldrT="[Text]" custT="1"/>
      <dgm:spPr/>
      <dgm:t>
        <a:bodyPr/>
        <a:lstStyle/>
        <a:p>
          <a:endParaRPr lang="en-US" sz="1200" dirty="0" smtClean="0"/>
        </a:p>
        <a:p>
          <a:r>
            <a:rPr lang="en-US" sz="1600" dirty="0" smtClean="0"/>
            <a:t>3</a:t>
          </a:r>
          <a:r>
            <a:rPr lang="en-US" sz="1200" dirty="0" smtClean="0"/>
            <a:t>.</a:t>
          </a:r>
        </a:p>
        <a:p>
          <a:endParaRPr lang="en-US" sz="1200" dirty="0"/>
        </a:p>
      </dgm:t>
    </dgm:pt>
    <dgm:pt modelId="{04F6E46C-75F2-4E1E-9462-C20F23E8E1DF}" type="parTrans" cxnId="{437B358D-7434-45E3-811C-4E567354345F}">
      <dgm:prSet/>
      <dgm:spPr/>
      <dgm:t>
        <a:bodyPr/>
        <a:lstStyle/>
        <a:p>
          <a:endParaRPr lang="en-US"/>
        </a:p>
      </dgm:t>
    </dgm:pt>
    <dgm:pt modelId="{C21E111D-BF2E-494A-9CD1-78618E116648}" type="sibTrans" cxnId="{437B358D-7434-45E3-811C-4E567354345F}">
      <dgm:prSet/>
      <dgm:spPr/>
      <dgm:t>
        <a:bodyPr/>
        <a:lstStyle/>
        <a:p>
          <a:endParaRPr lang="en-US"/>
        </a:p>
      </dgm:t>
    </dgm:pt>
    <dgm:pt modelId="{C881BE00-95B0-4C0B-9079-3516C8A0CCEC}">
      <dgm:prSet phldrT="[Text]" custT="1"/>
      <dgm:spPr/>
      <dgm:t>
        <a:bodyPr/>
        <a:lstStyle/>
        <a:p>
          <a:r>
            <a:rPr lang="en-US" sz="3700" b="1" dirty="0" smtClean="0">
              <a:latin typeface="Ink Free" panose="03080402000500000000" pitchFamily="66" charset="0"/>
            </a:rPr>
            <a:t>Predict with </a:t>
          </a:r>
          <a:r>
            <a:rPr lang="en-US" sz="3000" b="1" dirty="0" smtClean="0">
              <a:latin typeface="Ink Free" panose="03080402000500000000" pitchFamily="66" charset="0"/>
            </a:rPr>
            <a:t>“fill-in-the-blanks</a:t>
          </a:r>
          <a:r>
            <a:rPr lang="en-US" sz="3200" b="1" dirty="0" smtClean="0">
              <a:latin typeface="Ink Free" panose="03080402000500000000" pitchFamily="66" charset="0"/>
            </a:rPr>
            <a:t>”</a:t>
          </a:r>
          <a:endParaRPr lang="en-US" sz="3200" b="1" dirty="0">
            <a:latin typeface="Ink Free" panose="03080402000500000000" pitchFamily="66" charset="0"/>
          </a:endParaRPr>
        </a:p>
      </dgm:t>
    </dgm:pt>
    <dgm:pt modelId="{47DD4162-A1FF-4D25-9E2C-BAEDC74DB7E5}" type="parTrans" cxnId="{459D7DE1-AFDA-464B-A9FB-52900475F70C}">
      <dgm:prSet/>
      <dgm:spPr/>
      <dgm:t>
        <a:bodyPr/>
        <a:lstStyle/>
        <a:p>
          <a:endParaRPr lang="en-US"/>
        </a:p>
      </dgm:t>
    </dgm:pt>
    <dgm:pt modelId="{B6801B97-2601-4CC3-AD93-BF4FCC79ACCB}" type="sibTrans" cxnId="{459D7DE1-AFDA-464B-A9FB-52900475F70C}">
      <dgm:prSet/>
      <dgm:spPr/>
      <dgm:t>
        <a:bodyPr/>
        <a:lstStyle/>
        <a:p>
          <a:endParaRPr lang="en-US"/>
        </a:p>
      </dgm:t>
    </dgm:pt>
    <dgm:pt modelId="{ED1700AA-BFB7-4EDF-BCEC-0E595452475A}" type="pres">
      <dgm:prSet presAssocID="{A2B048A6-C2F0-4665-8757-2548EEB8617C}" presName="linearFlow" presStyleCnt="0">
        <dgm:presLayoutVars>
          <dgm:dir/>
          <dgm:animLvl val="lvl"/>
          <dgm:resizeHandles val="exact"/>
        </dgm:presLayoutVars>
      </dgm:prSet>
      <dgm:spPr/>
      <dgm:t>
        <a:bodyPr/>
        <a:lstStyle/>
        <a:p>
          <a:endParaRPr lang="en-US"/>
        </a:p>
      </dgm:t>
    </dgm:pt>
    <dgm:pt modelId="{468FF47C-FCA1-43F6-A62F-663774BD6484}" type="pres">
      <dgm:prSet presAssocID="{724B6B4E-CAB1-4F8F-A2E1-C69DA62F19BF}" presName="composite" presStyleCnt="0"/>
      <dgm:spPr/>
    </dgm:pt>
    <dgm:pt modelId="{E42645BE-2E22-4B12-B983-49D29AF59B74}" type="pres">
      <dgm:prSet presAssocID="{724B6B4E-CAB1-4F8F-A2E1-C69DA62F19BF}" presName="parentText" presStyleLbl="alignNode1" presStyleIdx="0" presStyleCnt="3">
        <dgm:presLayoutVars>
          <dgm:chMax val="1"/>
          <dgm:bulletEnabled val="1"/>
        </dgm:presLayoutVars>
      </dgm:prSet>
      <dgm:spPr/>
      <dgm:t>
        <a:bodyPr/>
        <a:lstStyle/>
        <a:p>
          <a:endParaRPr lang="en-US"/>
        </a:p>
      </dgm:t>
    </dgm:pt>
    <dgm:pt modelId="{01314A38-0D6A-4493-A132-64996E48895B}" type="pres">
      <dgm:prSet presAssocID="{724B6B4E-CAB1-4F8F-A2E1-C69DA62F19BF}" presName="descendantText" presStyleLbl="alignAcc1" presStyleIdx="0" presStyleCnt="3" custLinFactNeighborX="287" custLinFactNeighborY="7320">
        <dgm:presLayoutVars>
          <dgm:bulletEnabled val="1"/>
        </dgm:presLayoutVars>
      </dgm:prSet>
      <dgm:spPr/>
      <dgm:t>
        <a:bodyPr/>
        <a:lstStyle/>
        <a:p>
          <a:endParaRPr lang="en-US"/>
        </a:p>
      </dgm:t>
    </dgm:pt>
    <dgm:pt modelId="{708083B0-4F35-4B75-8A17-C9B8385FDF8B}" type="pres">
      <dgm:prSet presAssocID="{93476C0F-1AB3-45FC-9EBB-94C5A06C770F}" presName="sp" presStyleCnt="0"/>
      <dgm:spPr/>
    </dgm:pt>
    <dgm:pt modelId="{3CF505B1-4F45-429B-8192-0F5C586EEC76}" type="pres">
      <dgm:prSet presAssocID="{7873F139-3A6D-4711-8AD3-359CDCDC0C4C}" presName="composite" presStyleCnt="0"/>
      <dgm:spPr/>
    </dgm:pt>
    <dgm:pt modelId="{08D5A9BB-4348-4CF4-9ED4-6B2B494AE8DF}" type="pres">
      <dgm:prSet presAssocID="{7873F139-3A6D-4711-8AD3-359CDCDC0C4C}" presName="parentText" presStyleLbl="alignNode1" presStyleIdx="1" presStyleCnt="3">
        <dgm:presLayoutVars>
          <dgm:chMax val="1"/>
          <dgm:bulletEnabled val="1"/>
        </dgm:presLayoutVars>
      </dgm:prSet>
      <dgm:spPr/>
      <dgm:t>
        <a:bodyPr/>
        <a:lstStyle/>
        <a:p>
          <a:endParaRPr lang="en-US"/>
        </a:p>
      </dgm:t>
    </dgm:pt>
    <dgm:pt modelId="{F2E24F41-1866-4149-B837-4D145F50BF61}" type="pres">
      <dgm:prSet presAssocID="{7873F139-3A6D-4711-8AD3-359CDCDC0C4C}" presName="descendantText" presStyleLbl="alignAcc1" presStyleIdx="1" presStyleCnt="3" custLinFactNeighborX="96" custLinFactNeighborY="6507">
        <dgm:presLayoutVars>
          <dgm:bulletEnabled val="1"/>
        </dgm:presLayoutVars>
      </dgm:prSet>
      <dgm:spPr/>
      <dgm:t>
        <a:bodyPr/>
        <a:lstStyle/>
        <a:p>
          <a:endParaRPr lang="en-US"/>
        </a:p>
      </dgm:t>
    </dgm:pt>
    <dgm:pt modelId="{94C66E75-0DA3-45D6-8EF8-74BAC57B4AA7}" type="pres">
      <dgm:prSet presAssocID="{3DD1D04A-9CCE-4167-8C71-3596E18A0961}" presName="sp" presStyleCnt="0"/>
      <dgm:spPr/>
    </dgm:pt>
    <dgm:pt modelId="{EA338E30-BFCA-4EED-AF35-99869322B182}" type="pres">
      <dgm:prSet presAssocID="{A3270800-E1D0-4D85-BF0E-C2DAB68669D1}" presName="composite" presStyleCnt="0"/>
      <dgm:spPr/>
    </dgm:pt>
    <dgm:pt modelId="{7853F41C-82DD-457B-A97A-2D16EB7601D6}" type="pres">
      <dgm:prSet presAssocID="{A3270800-E1D0-4D85-BF0E-C2DAB68669D1}" presName="parentText" presStyleLbl="alignNode1" presStyleIdx="2" presStyleCnt="3">
        <dgm:presLayoutVars>
          <dgm:chMax val="1"/>
          <dgm:bulletEnabled val="1"/>
        </dgm:presLayoutVars>
      </dgm:prSet>
      <dgm:spPr/>
      <dgm:t>
        <a:bodyPr/>
        <a:lstStyle/>
        <a:p>
          <a:endParaRPr lang="en-US"/>
        </a:p>
      </dgm:t>
    </dgm:pt>
    <dgm:pt modelId="{EF0D1D05-8CFE-4FD2-B14A-7947E7D3752A}" type="pres">
      <dgm:prSet presAssocID="{A3270800-E1D0-4D85-BF0E-C2DAB68669D1}" presName="descendantText" presStyleLbl="alignAcc1" presStyleIdx="2" presStyleCnt="3" custLinFactNeighborX="-136" custLinFactNeighborY="5687">
        <dgm:presLayoutVars>
          <dgm:bulletEnabled val="1"/>
        </dgm:presLayoutVars>
      </dgm:prSet>
      <dgm:spPr/>
      <dgm:t>
        <a:bodyPr/>
        <a:lstStyle/>
        <a:p>
          <a:endParaRPr lang="en-US"/>
        </a:p>
      </dgm:t>
    </dgm:pt>
  </dgm:ptLst>
  <dgm:cxnLst>
    <dgm:cxn modelId="{F5E8B0E2-9123-407E-9C06-417320480FB4}" type="presOf" srcId="{7873F139-3A6D-4711-8AD3-359CDCDC0C4C}" destId="{08D5A9BB-4348-4CF4-9ED4-6B2B494AE8DF}" srcOrd="0" destOrd="0" presId="urn:microsoft.com/office/officeart/2005/8/layout/chevron2"/>
    <dgm:cxn modelId="{459D7DE1-AFDA-464B-A9FB-52900475F70C}" srcId="{A3270800-E1D0-4D85-BF0E-C2DAB68669D1}" destId="{C881BE00-95B0-4C0B-9079-3516C8A0CCEC}" srcOrd="0" destOrd="0" parTransId="{47DD4162-A1FF-4D25-9E2C-BAEDC74DB7E5}" sibTransId="{B6801B97-2601-4CC3-AD93-BF4FCC79ACCB}"/>
    <dgm:cxn modelId="{B33051A6-BE3F-45BC-812D-5D77E5510636}" srcId="{724B6B4E-CAB1-4F8F-A2E1-C69DA62F19BF}" destId="{12C8023F-881E-43A5-9407-CCA77B62BCB0}" srcOrd="0" destOrd="0" parTransId="{87EFB252-4752-49ED-972F-F8A01ADF8D5E}" sibTransId="{0C15D63A-5B4D-427E-88D0-B08B348F91BA}"/>
    <dgm:cxn modelId="{9BE2FB23-DB5A-4789-A994-178DF7F9AE9B}" type="presOf" srcId="{C881BE00-95B0-4C0B-9079-3516C8A0CCEC}" destId="{EF0D1D05-8CFE-4FD2-B14A-7947E7D3752A}" srcOrd="0" destOrd="0" presId="urn:microsoft.com/office/officeart/2005/8/layout/chevron2"/>
    <dgm:cxn modelId="{7EB93BBF-F095-4D27-A713-BF3ABD6B3527}" type="presOf" srcId="{724B6B4E-CAB1-4F8F-A2E1-C69DA62F19BF}" destId="{E42645BE-2E22-4B12-B983-49D29AF59B74}" srcOrd="0" destOrd="0" presId="urn:microsoft.com/office/officeart/2005/8/layout/chevron2"/>
    <dgm:cxn modelId="{78416F56-5F8F-4E5E-8004-51AB988BA6A2}" type="presOf" srcId="{A3270800-E1D0-4D85-BF0E-C2DAB68669D1}" destId="{7853F41C-82DD-457B-A97A-2D16EB7601D6}" srcOrd="0" destOrd="0" presId="urn:microsoft.com/office/officeart/2005/8/layout/chevron2"/>
    <dgm:cxn modelId="{1B8DB656-D07A-400C-8F66-2794C3C670DF}" type="presOf" srcId="{1FB17EEF-8DEE-42A5-8052-4A2BC14DF120}" destId="{F2E24F41-1866-4149-B837-4D145F50BF61}" srcOrd="0" destOrd="0" presId="urn:microsoft.com/office/officeart/2005/8/layout/chevron2"/>
    <dgm:cxn modelId="{89BE0422-12F2-4DD8-82CA-FFE09E6781D9}" type="presOf" srcId="{12C8023F-881E-43A5-9407-CCA77B62BCB0}" destId="{01314A38-0D6A-4493-A132-64996E48895B}" srcOrd="0" destOrd="0" presId="urn:microsoft.com/office/officeart/2005/8/layout/chevron2"/>
    <dgm:cxn modelId="{437B358D-7434-45E3-811C-4E567354345F}" srcId="{A2B048A6-C2F0-4665-8757-2548EEB8617C}" destId="{A3270800-E1D0-4D85-BF0E-C2DAB68669D1}" srcOrd="2" destOrd="0" parTransId="{04F6E46C-75F2-4E1E-9462-C20F23E8E1DF}" sibTransId="{C21E111D-BF2E-494A-9CD1-78618E116648}"/>
    <dgm:cxn modelId="{147FA743-8477-4A55-A147-46ED7D933ADE}" srcId="{A2B048A6-C2F0-4665-8757-2548EEB8617C}" destId="{7873F139-3A6D-4711-8AD3-359CDCDC0C4C}" srcOrd="1" destOrd="0" parTransId="{235095D8-92A1-43A3-987E-94EDA4863DAC}" sibTransId="{3DD1D04A-9CCE-4167-8C71-3596E18A0961}"/>
    <dgm:cxn modelId="{9B97C4FA-CB03-4A68-88DA-97B91D164BCF}" srcId="{7873F139-3A6D-4711-8AD3-359CDCDC0C4C}" destId="{1FB17EEF-8DEE-42A5-8052-4A2BC14DF120}" srcOrd="0" destOrd="0" parTransId="{B2168560-D518-494E-849E-C1BABFFEA839}" sibTransId="{F1013992-1925-4D1B-BE7B-81699F0C67ED}"/>
    <dgm:cxn modelId="{DDE84471-4FA7-419A-9706-ABE059B7DCF7}" type="presOf" srcId="{A2B048A6-C2F0-4665-8757-2548EEB8617C}" destId="{ED1700AA-BFB7-4EDF-BCEC-0E595452475A}" srcOrd="0" destOrd="0" presId="urn:microsoft.com/office/officeart/2005/8/layout/chevron2"/>
    <dgm:cxn modelId="{9EAE7B26-AFCD-466A-BB98-8A5EDF8F526E}" srcId="{A2B048A6-C2F0-4665-8757-2548EEB8617C}" destId="{724B6B4E-CAB1-4F8F-A2E1-C69DA62F19BF}" srcOrd="0" destOrd="0" parTransId="{0AEBD3A7-E9A1-451F-8AE5-4105AF049431}" sibTransId="{93476C0F-1AB3-45FC-9EBB-94C5A06C770F}"/>
    <dgm:cxn modelId="{D8B211A1-3E2C-4153-A5F5-DC34B43C3DA7}" type="presParOf" srcId="{ED1700AA-BFB7-4EDF-BCEC-0E595452475A}" destId="{468FF47C-FCA1-43F6-A62F-663774BD6484}" srcOrd="0" destOrd="0" presId="urn:microsoft.com/office/officeart/2005/8/layout/chevron2"/>
    <dgm:cxn modelId="{5BDC0945-B49B-45D1-8DD9-0F669C790FCC}" type="presParOf" srcId="{468FF47C-FCA1-43F6-A62F-663774BD6484}" destId="{E42645BE-2E22-4B12-B983-49D29AF59B74}" srcOrd="0" destOrd="0" presId="urn:microsoft.com/office/officeart/2005/8/layout/chevron2"/>
    <dgm:cxn modelId="{DF6B0B34-F582-4FD5-9C99-CF0BAD942A93}" type="presParOf" srcId="{468FF47C-FCA1-43F6-A62F-663774BD6484}" destId="{01314A38-0D6A-4493-A132-64996E48895B}" srcOrd="1" destOrd="0" presId="urn:microsoft.com/office/officeart/2005/8/layout/chevron2"/>
    <dgm:cxn modelId="{4C4B13D1-95C9-4AB8-A4B7-324586C0A07E}" type="presParOf" srcId="{ED1700AA-BFB7-4EDF-BCEC-0E595452475A}" destId="{708083B0-4F35-4B75-8A17-C9B8385FDF8B}" srcOrd="1" destOrd="0" presId="urn:microsoft.com/office/officeart/2005/8/layout/chevron2"/>
    <dgm:cxn modelId="{E48C2FA9-8EC7-49B7-9C78-C54E6FE9E8DF}" type="presParOf" srcId="{ED1700AA-BFB7-4EDF-BCEC-0E595452475A}" destId="{3CF505B1-4F45-429B-8192-0F5C586EEC76}" srcOrd="2" destOrd="0" presId="urn:microsoft.com/office/officeart/2005/8/layout/chevron2"/>
    <dgm:cxn modelId="{59225022-9025-46B8-BB72-F76984406A6C}" type="presParOf" srcId="{3CF505B1-4F45-429B-8192-0F5C586EEC76}" destId="{08D5A9BB-4348-4CF4-9ED4-6B2B494AE8DF}" srcOrd="0" destOrd="0" presId="urn:microsoft.com/office/officeart/2005/8/layout/chevron2"/>
    <dgm:cxn modelId="{61A31FEF-9E30-4F6C-83EC-52842A93C189}" type="presParOf" srcId="{3CF505B1-4F45-429B-8192-0F5C586EEC76}" destId="{F2E24F41-1866-4149-B837-4D145F50BF61}" srcOrd="1" destOrd="0" presId="urn:microsoft.com/office/officeart/2005/8/layout/chevron2"/>
    <dgm:cxn modelId="{1ED34543-BF8E-4DC9-9A22-24FCB311D9DF}" type="presParOf" srcId="{ED1700AA-BFB7-4EDF-BCEC-0E595452475A}" destId="{94C66E75-0DA3-45D6-8EF8-74BAC57B4AA7}" srcOrd="3" destOrd="0" presId="urn:microsoft.com/office/officeart/2005/8/layout/chevron2"/>
    <dgm:cxn modelId="{62F0C5A5-C8B3-4E7D-A8AD-E2BA854AA7E5}" type="presParOf" srcId="{ED1700AA-BFB7-4EDF-BCEC-0E595452475A}" destId="{EA338E30-BFCA-4EED-AF35-99869322B182}" srcOrd="4" destOrd="0" presId="urn:microsoft.com/office/officeart/2005/8/layout/chevron2"/>
    <dgm:cxn modelId="{105261B2-B685-40B5-BB16-313BFAD04CE7}" type="presParOf" srcId="{EA338E30-BFCA-4EED-AF35-99869322B182}" destId="{7853F41C-82DD-457B-A97A-2D16EB7601D6}" srcOrd="0" destOrd="0" presId="urn:microsoft.com/office/officeart/2005/8/layout/chevron2"/>
    <dgm:cxn modelId="{C426D9C8-5524-4FF5-9737-1306CA9E307C}" type="presParOf" srcId="{EA338E30-BFCA-4EED-AF35-99869322B182}" destId="{EF0D1D05-8CFE-4FD2-B14A-7947E7D375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C1BD5-52EC-4328-89C2-60E34FE9ADB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6B31A41-0431-4D13-B643-AA4631C4C667}">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Paint splotches</a:t>
          </a:r>
          <a:endParaRPr lang="en-US" sz="1600" dirty="0">
            <a:solidFill>
              <a:srgbClr val="C00000"/>
            </a:solidFill>
            <a:latin typeface="Arial" panose="020B0604020202020204" pitchFamily="34" charset="0"/>
            <a:cs typeface="Arial" panose="020B0604020202020204" pitchFamily="34" charset="0"/>
          </a:endParaRPr>
        </a:p>
      </dgm:t>
    </dgm:pt>
    <dgm:pt modelId="{E93C8142-B16F-42D6-B396-7359CBB1EB95}" type="parTrans" cxnId="{D451DF16-D3B0-4C8B-BE3C-AE5128E9BBA5}">
      <dgm:prSet/>
      <dgm:spPr/>
      <dgm:t>
        <a:bodyPr/>
        <a:lstStyle/>
        <a:p>
          <a:endParaRPr lang="en-US"/>
        </a:p>
      </dgm:t>
    </dgm:pt>
    <dgm:pt modelId="{3BD111B4-226E-40A9-A846-159B60B0CF2A}" type="sibTrans" cxnId="{D451DF16-D3B0-4C8B-BE3C-AE5128E9BBA5}">
      <dgm:prSet/>
      <dgm:spPr/>
      <dgm:t>
        <a:bodyPr/>
        <a:lstStyle/>
        <a:p>
          <a:endParaRPr lang="en-US"/>
        </a:p>
      </dgm:t>
    </dgm:pt>
    <dgm:pt modelId="{A8B37DB6-C00A-49F5-BE58-CEEBD1A693FF}">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Neighbor-hood Mystery</a:t>
          </a:r>
          <a:endParaRPr lang="en-US" sz="1600" dirty="0">
            <a:solidFill>
              <a:srgbClr val="C00000"/>
            </a:solidFill>
            <a:latin typeface="Arial" panose="020B0604020202020204" pitchFamily="34" charset="0"/>
            <a:cs typeface="Arial" panose="020B0604020202020204" pitchFamily="34" charset="0"/>
          </a:endParaRPr>
        </a:p>
      </dgm:t>
    </dgm:pt>
    <dgm:pt modelId="{61676036-FFDD-47BB-9E3C-7F2388A59292}" type="parTrans" cxnId="{2D4ADB24-8D03-4C4B-A4A9-1AB97F6DCF65}">
      <dgm:prSet/>
      <dgm:spPr/>
      <dgm:t>
        <a:bodyPr/>
        <a:lstStyle/>
        <a:p>
          <a:endParaRPr lang="en-US"/>
        </a:p>
      </dgm:t>
    </dgm:pt>
    <dgm:pt modelId="{606DE315-2800-4004-A267-0FC13D233337}" type="sibTrans" cxnId="{2D4ADB24-8D03-4C4B-A4A9-1AB97F6DCF65}">
      <dgm:prSet/>
      <dgm:spPr/>
      <dgm:t>
        <a:bodyPr/>
        <a:lstStyle/>
        <a:p>
          <a:endParaRPr lang="en-US"/>
        </a:p>
      </dgm:t>
    </dgm:pt>
    <dgm:pt modelId="{F58E2738-90CF-4164-B390-42867B7110C0}">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Eviction Notices</a:t>
          </a:r>
          <a:endParaRPr lang="en-US" sz="1600" dirty="0">
            <a:solidFill>
              <a:srgbClr val="C00000"/>
            </a:solidFill>
            <a:latin typeface="Arial" panose="020B0604020202020204" pitchFamily="34" charset="0"/>
            <a:cs typeface="Arial" panose="020B0604020202020204" pitchFamily="34" charset="0"/>
          </a:endParaRPr>
        </a:p>
      </dgm:t>
    </dgm:pt>
    <dgm:pt modelId="{66CA3338-8CCD-4C42-9287-27737CDF6643}" type="parTrans" cxnId="{6B2F5B41-D2C3-4DF5-BD27-617873890C28}">
      <dgm:prSet/>
      <dgm:spPr/>
      <dgm:t>
        <a:bodyPr/>
        <a:lstStyle/>
        <a:p>
          <a:endParaRPr lang="en-US"/>
        </a:p>
      </dgm:t>
    </dgm:pt>
    <dgm:pt modelId="{AC6997E9-F5BE-456C-A42B-B8D17D73644F}" type="sibTrans" cxnId="{6B2F5B41-D2C3-4DF5-BD27-617873890C28}">
      <dgm:prSet/>
      <dgm:spPr/>
      <dgm:t>
        <a:bodyPr/>
        <a:lstStyle/>
        <a:p>
          <a:endParaRPr lang="en-US"/>
        </a:p>
      </dgm:t>
    </dgm:pt>
    <dgm:pt modelId="{F0F8BE66-455E-4900-A058-77F10AD80DD3}">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Home Alone</a:t>
          </a:r>
          <a:endParaRPr lang="en-US" sz="1600" dirty="0">
            <a:solidFill>
              <a:srgbClr val="C00000"/>
            </a:solidFill>
            <a:latin typeface="Arial" panose="020B0604020202020204" pitchFamily="34" charset="0"/>
            <a:cs typeface="Arial" panose="020B0604020202020204" pitchFamily="34" charset="0"/>
          </a:endParaRPr>
        </a:p>
      </dgm:t>
    </dgm:pt>
    <dgm:pt modelId="{643DBADB-0CE7-40B2-BBEF-4FCE9472FBBC}" type="parTrans" cxnId="{DA16155C-7867-4688-95D4-A610D9B902DE}">
      <dgm:prSet/>
      <dgm:spPr/>
      <dgm:t>
        <a:bodyPr/>
        <a:lstStyle/>
        <a:p>
          <a:endParaRPr lang="en-US"/>
        </a:p>
      </dgm:t>
    </dgm:pt>
    <dgm:pt modelId="{AA0270BE-9E83-410A-9BFA-7836BABB4031}" type="sibTrans" cxnId="{DA16155C-7867-4688-95D4-A610D9B902DE}">
      <dgm:prSet/>
      <dgm:spPr/>
      <dgm:t>
        <a:bodyPr/>
        <a:lstStyle/>
        <a:p>
          <a:endParaRPr lang="en-US"/>
        </a:p>
      </dgm:t>
    </dgm:pt>
    <dgm:pt modelId="{AC61C674-A88B-4945-928D-081FBE53746B}" type="pres">
      <dgm:prSet presAssocID="{D0CC1BD5-52EC-4328-89C2-60E34FE9ADBF}" presName="Name0" presStyleCnt="0">
        <dgm:presLayoutVars>
          <dgm:dir/>
          <dgm:resizeHandles val="exact"/>
        </dgm:presLayoutVars>
      </dgm:prSet>
      <dgm:spPr/>
      <dgm:t>
        <a:bodyPr/>
        <a:lstStyle/>
        <a:p>
          <a:endParaRPr lang="en-US"/>
        </a:p>
      </dgm:t>
    </dgm:pt>
    <dgm:pt modelId="{585D3D8F-B636-45CC-9787-A761C117675F}" type="pres">
      <dgm:prSet presAssocID="{C6B31A41-0431-4D13-B643-AA4631C4C667}" presName="Name5" presStyleLbl="vennNode1" presStyleIdx="0" presStyleCnt="4">
        <dgm:presLayoutVars>
          <dgm:bulletEnabled val="1"/>
        </dgm:presLayoutVars>
      </dgm:prSet>
      <dgm:spPr/>
      <dgm:t>
        <a:bodyPr/>
        <a:lstStyle/>
        <a:p>
          <a:endParaRPr lang="en-US"/>
        </a:p>
      </dgm:t>
    </dgm:pt>
    <dgm:pt modelId="{AD90C089-EFCE-48CE-BA0E-78B8F1E41E54}" type="pres">
      <dgm:prSet presAssocID="{3BD111B4-226E-40A9-A846-159B60B0CF2A}" presName="space" presStyleCnt="0"/>
      <dgm:spPr/>
    </dgm:pt>
    <dgm:pt modelId="{04F183B9-A236-4567-A669-66674B9AB75F}" type="pres">
      <dgm:prSet presAssocID="{A8B37DB6-C00A-49F5-BE58-CEEBD1A693FF}" presName="Name5" presStyleLbl="vennNode1" presStyleIdx="1" presStyleCnt="4">
        <dgm:presLayoutVars>
          <dgm:bulletEnabled val="1"/>
        </dgm:presLayoutVars>
      </dgm:prSet>
      <dgm:spPr/>
      <dgm:t>
        <a:bodyPr/>
        <a:lstStyle/>
        <a:p>
          <a:endParaRPr lang="en-US"/>
        </a:p>
      </dgm:t>
    </dgm:pt>
    <dgm:pt modelId="{B87C1446-E61B-4434-9FD7-4CF01A0D1093}" type="pres">
      <dgm:prSet presAssocID="{606DE315-2800-4004-A267-0FC13D233337}" presName="space" presStyleCnt="0"/>
      <dgm:spPr/>
    </dgm:pt>
    <dgm:pt modelId="{D31D97EB-1010-47B7-A19D-EC80A3FDEB8C}" type="pres">
      <dgm:prSet presAssocID="{F58E2738-90CF-4164-B390-42867B7110C0}" presName="Name5" presStyleLbl="vennNode1" presStyleIdx="2" presStyleCnt="4">
        <dgm:presLayoutVars>
          <dgm:bulletEnabled val="1"/>
        </dgm:presLayoutVars>
      </dgm:prSet>
      <dgm:spPr/>
      <dgm:t>
        <a:bodyPr/>
        <a:lstStyle/>
        <a:p>
          <a:endParaRPr lang="en-US"/>
        </a:p>
      </dgm:t>
    </dgm:pt>
    <dgm:pt modelId="{BC57710D-8B0E-4106-B052-0C41F4555A5F}" type="pres">
      <dgm:prSet presAssocID="{AC6997E9-F5BE-456C-A42B-B8D17D73644F}" presName="space" presStyleCnt="0"/>
      <dgm:spPr/>
    </dgm:pt>
    <dgm:pt modelId="{9EDCA7D3-EA31-4065-BD97-208E9290AAAF}" type="pres">
      <dgm:prSet presAssocID="{F0F8BE66-455E-4900-A058-77F10AD80DD3}" presName="Name5" presStyleLbl="vennNode1" presStyleIdx="3" presStyleCnt="4">
        <dgm:presLayoutVars>
          <dgm:bulletEnabled val="1"/>
        </dgm:presLayoutVars>
      </dgm:prSet>
      <dgm:spPr/>
      <dgm:t>
        <a:bodyPr/>
        <a:lstStyle/>
        <a:p>
          <a:endParaRPr lang="en-US"/>
        </a:p>
      </dgm:t>
    </dgm:pt>
  </dgm:ptLst>
  <dgm:cxnLst>
    <dgm:cxn modelId="{F19D957A-81B9-4F28-BEBF-1F081F449B89}" type="presOf" srcId="{F0F8BE66-455E-4900-A058-77F10AD80DD3}" destId="{9EDCA7D3-EA31-4065-BD97-208E9290AAAF}" srcOrd="0" destOrd="0" presId="urn:microsoft.com/office/officeart/2005/8/layout/venn3"/>
    <dgm:cxn modelId="{3E04181F-FF0A-4E12-9DFB-39A387021847}" type="presOf" srcId="{D0CC1BD5-52EC-4328-89C2-60E34FE9ADBF}" destId="{AC61C674-A88B-4945-928D-081FBE53746B}" srcOrd="0" destOrd="0" presId="urn:microsoft.com/office/officeart/2005/8/layout/venn3"/>
    <dgm:cxn modelId="{2D4ADB24-8D03-4C4B-A4A9-1AB97F6DCF65}" srcId="{D0CC1BD5-52EC-4328-89C2-60E34FE9ADBF}" destId="{A8B37DB6-C00A-49F5-BE58-CEEBD1A693FF}" srcOrd="1" destOrd="0" parTransId="{61676036-FFDD-47BB-9E3C-7F2388A59292}" sibTransId="{606DE315-2800-4004-A267-0FC13D233337}"/>
    <dgm:cxn modelId="{D451DF16-D3B0-4C8B-BE3C-AE5128E9BBA5}" srcId="{D0CC1BD5-52EC-4328-89C2-60E34FE9ADBF}" destId="{C6B31A41-0431-4D13-B643-AA4631C4C667}" srcOrd="0" destOrd="0" parTransId="{E93C8142-B16F-42D6-B396-7359CBB1EB95}" sibTransId="{3BD111B4-226E-40A9-A846-159B60B0CF2A}"/>
    <dgm:cxn modelId="{E4939F52-5158-4EEE-8F6B-A0053F5CC2E0}" type="presOf" srcId="{C6B31A41-0431-4D13-B643-AA4631C4C667}" destId="{585D3D8F-B636-45CC-9787-A761C117675F}" srcOrd="0" destOrd="0" presId="urn:microsoft.com/office/officeart/2005/8/layout/venn3"/>
    <dgm:cxn modelId="{96657D2D-C8B2-4796-9DEF-23218ED80B5E}" type="presOf" srcId="{A8B37DB6-C00A-49F5-BE58-CEEBD1A693FF}" destId="{04F183B9-A236-4567-A669-66674B9AB75F}" srcOrd="0" destOrd="0" presId="urn:microsoft.com/office/officeart/2005/8/layout/venn3"/>
    <dgm:cxn modelId="{CA1E49AC-6EE0-4C69-92EC-04D7E6C7F90C}" type="presOf" srcId="{F58E2738-90CF-4164-B390-42867B7110C0}" destId="{D31D97EB-1010-47B7-A19D-EC80A3FDEB8C}" srcOrd="0" destOrd="0" presId="urn:microsoft.com/office/officeart/2005/8/layout/venn3"/>
    <dgm:cxn modelId="{6B2F5B41-D2C3-4DF5-BD27-617873890C28}" srcId="{D0CC1BD5-52EC-4328-89C2-60E34FE9ADBF}" destId="{F58E2738-90CF-4164-B390-42867B7110C0}" srcOrd="2" destOrd="0" parTransId="{66CA3338-8CCD-4C42-9287-27737CDF6643}" sibTransId="{AC6997E9-F5BE-456C-A42B-B8D17D73644F}"/>
    <dgm:cxn modelId="{DA16155C-7867-4688-95D4-A610D9B902DE}" srcId="{D0CC1BD5-52EC-4328-89C2-60E34FE9ADBF}" destId="{F0F8BE66-455E-4900-A058-77F10AD80DD3}" srcOrd="3" destOrd="0" parTransId="{643DBADB-0CE7-40B2-BBEF-4FCE9472FBBC}" sibTransId="{AA0270BE-9E83-410A-9BFA-7836BABB4031}"/>
    <dgm:cxn modelId="{84E6D6EC-5B0B-46EB-A319-EA5A4DD040E5}" type="presParOf" srcId="{AC61C674-A88B-4945-928D-081FBE53746B}" destId="{585D3D8F-B636-45CC-9787-A761C117675F}" srcOrd="0" destOrd="0" presId="urn:microsoft.com/office/officeart/2005/8/layout/venn3"/>
    <dgm:cxn modelId="{835317E4-52E2-416C-AFAE-A2B39618AF30}" type="presParOf" srcId="{AC61C674-A88B-4945-928D-081FBE53746B}" destId="{AD90C089-EFCE-48CE-BA0E-78B8F1E41E54}" srcOrd="1" destOrd="0" presId="urn:microsoft.com/office/officeart/2005/8/layout/venn3"/>
    <dgm:cxn modelId="{AB4AB0E1-19F8-4B78-9696-CF0EC07F63AA}" type="presParOf" srcId="{AC61C674-A88B-4945-928D-081FBE53746B}" destId="{04F183B9-A236-4567-A669-66674B9AB75F}" srcOrd="2" destOrd="0" presId="urn:microsoft.com/office/officeart/2005/8/layout/venn3"/>
    <dgm:cxn modelId="{4752D718-E09C-44F8-A652-1D0F2471A76E}" type="presParOf" srcId="{AC61C674-A88B-4945-928D-081FBE53746B}" destId="{B87C1446-E61B-4434-9FD7-4CF01A0D1093}" srcOrd="3" destOrd="0" presId="urn:microsoft.com/office/officeart/2005/8/layout/venn3"/>
    <dgm:cxn modelId="{3892AE14-99AE-4C9C-A04B-B7AC9C56A923}" type="presParOf" srcId="{AC61C674-A88B-4945-928D-081FBE53746B}" destId="{D31D97EB-1010-47B7-A19D-EC80A3FDEB8C}" srcOrd="4" destOrd="0" presId="urn:microsoft.com/office/officeart/2005/8/layout/venn3"/>
    <dgm:cxn modelId="{2263C855-1AC4-48D8-A254-68D83322C982}" type="presParOf" srcId="{AC61C674-A88B-4945-928D-081FBE53746B}" destId="{BC57710D-8B0E-4106-B052-0C41F4555A5F}" srcOrd="5" destOrd="0" presId="urn:microsoft.com/office/officeart/2005/8/layout/venn3"/>
    <dgm:cxn modelId="{E20F8E5F-4AC0-4EFD-9B1F-D607CB6B634F}" type="presParOf" srcId="{AC61C674-A88B-4945-928D-081FBE53746B}" destId="{9EDCA7D3-EA31-4065-BD97-208E9290AAA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C1BD5-52EC-4328-89C2-60E34FE9ADB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6B31A41-0431-4D13-B643-AA4631C4C667}">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Book collage</a:t>
          </a:r>
          <a:endParaRPr lang="en-US" sz="1600" dirty="0">
            <a:solidFill>
              <a:srgbClr val="C00000"/>
            </a:solidFill>
            <a:latin typeface="Arial" panose="020B0604020202020204" pitchFamily="34" charset="0"/>
            <a:cs typeface="Arial" panose="020B0604020202020204" pitchFamily="34" charset="0"/>
          </a:endParaRPr>
        </a:p>
      </dgm:t>
    </dgm:pt>
    <dgm:pt modelId="{E93C8142-B16F-42D6-B396-7359CBB1EB95}" type="parTrans" cxnId="{D451DF16-D3B0-4C8B-BE3C-AE5128E9BBA5}">
      <dgm:prSet/>
      <dgm:spPr/>
      <dgm:t>
        <a:bodyPr/>
        <a:lstStyle/>
        <a:p>
          <a:endParaRPr lang="en-US"/>
        </a:p>
      </dgm:t>
    </dgm:pt>
    <dgm:pt modelId="{3BD111B4-226E-40A9-A846-159B60B0CF2A}" type="sibTrans" cxnId="{D451DF16-D3B0-4C8B-BE3C-AE5128E9BBA5}">
      <dgm:prSet/>
      <dgm:spPr/>
      <dgm:t>
        <a:bodyPr/>
        <a:lstStyle/>
        <a:p>
          <a:endParaRPr lang="en-US"/>
        </a:p>
      </dgm:t>
    </dgm:pt>
    <dgm:pt modelId="{A8B37DB6-C00A-49F5-BE58-CEEBD1A693FF}">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Italian restaurant</a:t>
          </a:r>
          <a:endParaRPr lang="en-US" sz="1600" dirty="0">
            <a:solidFill>
              <a:srgbClr val="C00000"/>
            </a:solidFill>
            <a:latin typeface="Arial" panose="020B0604020202020204" pitchFamily="34" charset="0"/>
            <a:cs typeface="Arial" panose="020B0604020202020204" pitchFamily="34" charset="0"/>
          </a:endParaRPr>
        </a:p>
      </dgm:t>
    </dgm:pt>
    <dgm:pt modelId="{61676036-FFDD-47BB-9E3C-7F2388A59292}" type="parTrans" cxnId="{2D4ADB24-8D03-4C4B-A4A9-1AB97F6DCF65}">
      <dgm:prSet/>
      <dgm:spPr/>
      <dgm:t>
        <a:bodyPr/>
        <a:lstStyle/>
        <a:p>
          <a:endParaRPr lang="en-US"/>
        </a:p>
      </dgm:t>
    </dgm:pt>
    <dgm:pt modelId="{606DE315-2800-4004-A267-0FC13D233337}" type="sibTrans" cxnId="{2D4ADB24-8D03-4C4B-A4A9-1AB97F6DCF65}">
      <dgm:prSet/>
      <dgm:spPr/>
      <dgm:t>
        <a:bodyPr/>
        <a:lstStyle/>
        <a:p>
          <a:endParaRPr lang="en-US"/>
        </a:p>
      </dgm:t>
    </dgm:pt>
    <dgm:pt modelId="{F58E2738-90CF-4164-B390-42867B7110C0}">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Museum for inspiration</a:t>
          </a:r>
          <a:endParaRPr lang="en-US" sz="1600" dirty="0">
            <a:solidFill>
              <a:srgbClr val="C00000"/>
            </a:solidFill>
            <a:latin typeface="Arial" panose="020B0604020202020204" pitchFamily="34" charset="0"/>
            <a:cs typeface="Arial" panose="020B0604020202020204" pitchFamily="34" charset="0"/>
          </a:endParaRPr>
        </a:p>
      </dgm:t>
    </dgm:pt>
    <dgm:pt modelId="{66CA3338-8CCD-4C42-9287-27737CDF6643}" type="parTrans" cxnId="{6B2F5B41-D2C3-4DF5-BD27-617873890C28}">
      <dgm:prSet/>
      <dgm:spPr/>
      <dgm:t>
        <a:bodyPr/>
        <a:lstStyle/>
        <a:p>
          <a:endParaRPr lang="en-US"/>
        </a:p>
      </dgm:t>
    </dgm:pt>
    <dgm:pt modelId="{AC6997E9-F5BE-456C-A42B-B8D17D73644F}" type="sibTrans" cxnId="{6B2F5B41-D2C3-4DF5-BD27-617873890C28}">
      <dgm:prSet/>
      <dgm:spPr/>
      <dgm:t>
        <a:bodyPr/>
        <a:lstStyle/>
        <a:p>
          <a:endParaRPr lang="en-US"/>
        </a:p>
      </dgm:t>
    </dgm:pt>
    <dgm:pt modelId="{F0F8BE66-455E-4900-A058-77F10AD80DD3}">
      <dgm:prSet phldrT="[Text]" custT="1"/>
      <dgm:spPr/>
      <dgm:t>
        <a:bodyPr/>
        <a:lstStyle/>
        <a:p>
          <a:r>
            <a:rPr lang="en-US" sz="1600" dirty="0" smtClean="0">
              <a:solidFill>
                <a:srgbClr val="C00000"/>
              </a:solidFill>
              <a:latin typeface="Arial" panose="020B0604020202020204" pitchFamily="34" charset="0"/>
              <a:cs typeface="Arial" panose="020B0604020202020204" pitchFamily="34" charset="0"/>
            </a:rPr>
            <a:t>Brooklyn row houses</a:t>
          </a:r>
          <a:endParaRPr lang="en-US" sz="1600" dirty="0">
            <a:solidFill>
              <a:srgbClr val="C00000"/>
            </a:solidFill>
            <a:latin typeface="Arial" panose="020B0604020202020204" pitchFamily="34" charset="0"/>
            <a:cs typeface="Arial" panose="020B0604020202020204" pitchFamily="34" charset="0"/>
          </a:endParaRPr>
        </a:p>
      </dgm:t>
    </dgm:pt>
    <dgm:pt modelId="{643DBADB-0CE7-40B2-BBEF-4FCE9472FBBC}" type="parTrans" cxnId="{DA16155C-7867-4688-95D4-A610D9B902DE}">
      <dgm:prSet/>
      <dgm:spPr/>
      <dgm:t>
        <a:bodyPr/>
        <a:lstStyle/>
        <a:p>
          <a:endParaRPr lang="en-US"/>
        </a:p>
      </dgm:t>
    </dgm:pt>
    <dgm:pt modelId="{AA0270BE-9E83-410A-9BFA-7836BABB4031}" type="sibTrans" cxnId="{DA16155C-7867-4688-95D4-A610D9B902DE}">
      <dgm:prSet/>
      <dgm:spPr/>
      <dgm:t>
        <a:bodyPr/>
        <a:lstStyle/>
        <a:p>
          <a:endParaRPr lang="en-US"/>
        </a:p>
      </dgm:t>
    </dgm:pt>
    <dgm:pt modelId="{AC61C674-A88B-4945-928D-081FBE53746B}" type="pres">
      <dgm:prSet presAssocID="{D0CC1BD5-52EC-4328-89C2-60E34FE9ADBF}" presName="Name0" presStyleCnt="0">
        <dgm:presLayoutVars>
          <dgm:dir/>
          <dgm:resizeHandles val="exact"/>
        </dgm:presLayoutVars>
      </dgm:prSet>
      <dgm:spPr/>
      <dgm:t>
        <a:bodyPr/>
        <a:lstStyle/>
        <a:p>
          <a:endParaRPr lang="en-US"/>
        </a:p>
      </dgm:t>
    </dgm:pt>
    <dgm:pt modelId="{585D3D8F-B636-45CC-9787-A761C117675F}" type="pres">
      <dgm:prSet presAssocID="{C6B31A41-0431-4D13-B643-AA4631C4C667}" presName="Name5" presStyleLbl="vennNode1" presStyleIdx="0" presStyleCnt="4">
        <dgm:presLayoutVars>
          <dgm:bulletEnabled val="1"/>
        </dgm:presLayoutVars>
      </dgm:prSet>
      <dgm:spPr/>
      <dgm:t>
        <a:bodyPr/>
        <a:lstStyle/>
        <a:p>
          <a:endParaRPr lang="en-US"/>
        </a:p>
      </dgm:t>
    </dgm:pt>
    <dgm:pt modelId="{AD90C089-EFCE-48CE-BA0E-78B8F1E41E54}" type="pres">
      <dgm:prSet presAssocID="{3BD111B4-226E-40A9-A846-159B60B0CF2A}" presName="space" presStyleCnt="0"/>
      <dgm:spPr/>
    </dgm:pt>
    <dgm:pt modelId="{04F183B9-A236-4567-A669-66674B9AB75F}" type="pres">
      <dgm:prSet presAssocID="{A8B37DB6-C00A-49F5-BE58-CEEBD1A693FF}" presName="Name5" presStyleLbl="vennNode1" presStyleIdx="1" presStyleCnt="4">
        <dgm:presLayoutVars>
          <dgm:bulletEnabled val="1"/>
        </dgm:presLayoutVars>
      </dgm:prSet>
      <dgm:spPr/>
      <dgm:t>
        <a:bodyPr/>
        <a:lstStyle/>
        <a:p>
          <a:endParaRPr lang="en-US"/>
        </a:p>
      </dgm:t>
    </dgm:pt>
    <dgm:pt modelId="{B87C1446-E61B-4434-9FD7-4CF01A0D1093}" type="pres">
      <dgm:prSet presAssocID="{606DE315-2800-4004-A267-0FC13D233337}" presName="space" presStyleCnt="0"/>
      <dgm:spPr/>
    </dgm:pt>
    <dgm:pt modelId="{D31D97EB-1010-47B7-A19D-EC80A3FDEB8C}" type="pres">
      <dgm:prSet presAssocID="{F58E2738-90CF-4164-B390-42867B7110C0}" presName="Name5" presStyleLbl="vennNode1" presStyleIdx="2" presStyleCnt="4">
        <dgm:presLayoutVars>
          <dgm:bulletEnabled val="1"/>
        </dgm:presLayoutVars>
      </dgm:prSet>
      <dgm:spPr/>
      <dgm:t>
        <a:bodyPr/>
        <a:lstStyle/>
        <a:p>
          <a:endParaRPr lang="en-US"/>
        </a:p>
      </dgm:t>
    </dgm:pt>
    <dgm:pt modelId="{BC57710D-8B0E-4106-B052-0C41F4555A5F}" type="pres">
      <dgm:prSet presAssocID="{AC6997E9-F5BE-456C-A42B-B8D17D73644F}" presName="space" presStyleCnt="0"/>
      <dgm:spPr/>
    </dgm:pt>
    <dgm:pt modelId="{9EDCA7D3-EA31-4065-BD97-208E9290AAAF}" type="pres">
      <dgm:prSet presAssocID="{F0F8BE66-455E-4900-A058-77F10AD80DD3}" presName="Name5" presStyleLbl="vennNode1" presStyleIdx="3" presStyleCnt="4">
        <dgm:presLayoutVars>
          <dgm:bulletEnabled val="1"/>
        </dgm:presLayoutVars>
      </dgm:prSet>
      <dgm:spPr/>
      <dgm:t>
        <a:bodyPr/>
        <a:lstStyle/>
        <a:p>
          <a:endParaRPr lang="en-US"/>
        </a:p>
      </dgm:t>
    </dgm:pt>
  </dgm:ptLst>
  <dgm:cxnLst>
    <dgm:cxn modelId="{86D4387F-04B6-4122-A094-7F95A751FD1C}" type="presOf" srcId="{C6B31A41-0431-4D13-B643-AA4631C4C667}" destId="{585D3D8F-B636-45CC-9787-A761C117675F}" srcOrd="0" destOrd="0" presId="urn:microsoft.com/office/officeart/2005/8/layout/venn3"/>
    <dgm:cxn modelId="{2D4ADB24-8D03-4C4B-A4A9-1AB97F6DCF65}" srcId="{D0CC1BD5-52EC-4328-89C2-60E34FE9ADBF}" destId="{A8B37DB6-C00A-49F5-BE58-CEEBD1A693FF}" srcOrd="1" destOrd="0" parTransId="{61676036-FFDD-47BB-9E3C-7F2388A59292}" sibTransId="{606DE315-2800-4004-A267-0FC13D233337}"/>
    <dgm:cxn modelId="{D451DF16-D3B0-4C8B-BE3C-AE5128E9BBA5}" srcId="{D0CC1BD5-52EC-4328-89C2-60E34FE9ADBF}" destId="{C6B31A41-0431-4D13-B643-AA4631C4C667}" srcOrd="0" destOrd="0" parTransId="{E93C8142-B16F-42D6-B396-7359CBB1EB95}" sibTransId="{3BD111B4-226E-40A9-A846-159B60B0CF2A}"/>
    <dgm:cxn modelId="{F6519774-6BA5-4F35-B777-B2889DABB9C6}" type="presOf" srcId="{F58E2738-90CF-4164-B390-42867B7110C0}" destId="{D31D97EB-1010-47B7-A19D-EC80A3FDEB8C}" srcOrd="0" destOrd="0" presId="urn:microsoft.com/office/officeart/2005/8/layout/venn3"/>
    <dgm:cxn modelId="{69E687A8-D147-4EFF-8D7E-374778A93AD6}" type="presOf" srcId="{D0CC1BD5-52EC-4328-89C2-60E34FE9ADBF}" destId="{AC61C674-A88B-4945-928D-081FBE53746B}" srcOrd="0" destOrd="0" presId="urn:microsoft.com/office/officeart/2005/8/layout/venn3"/>
    <dgm:cxn modelId="{DA16155C-7867-4688-95D4-A610D9B902DE}" srcId="{D0CC1BD5-52EC-4328-89C2-60E34FE9ADBF}" destId="{F0F8BE66-455E-4900-A058-77F10AD80DD3}" srcOrd="3" destOrd="0" parTransId="{643DBADB-0CE7-40B2-BBEF-4FCE9472FBBC}" sibTransId="{AA0270BE-9E83-410A-9BFA-7836BABB4031}"/>
    <dgm:cxn modelId="{682CFD4A-B3A4-4964-8B65-41168B35CADD}" type="presOf" srcId="{F0F8BE66-455E-4900-A058-77F10AD80DD3}" destId="{9EDCA7D3-EA31-4065-BD97-208E9290AAAF}" srcOrd="0" destOrd="0" presId="urn:microsoft.com/office/officeart/2005/8/layout/venn3"/>
    <dgm:cxn modelId="{6B2F5B41-D2C3-4DF5-BD27-617873890C28}" srcId="{D0CC1BD5-52EC-4328-89C2-60E34FE9ADBF}" destId="{F58E2738-90CF-4164-B390-42867B7110C0}" srcOrd="2" destOrd="0" parTransId="{66CA3338-8CCD-4C42-9287-27737CDF6643}" sibTransId="{AC6997E9-F5BE-456C-A42B-B8D17D73644F}"/>
    <dgm:cxn modelId="{51304342-32B5-4898-BCE1-92F9E08884E5}" type="presOf" srcId="{A8B37DB6-C00A-49F5-BE58-CEEBD1A693FF}" destId="{04F183B9-A236-4567-A669-66674B9AB75F}" srcOrd="0" destOrd="0" presId="urn:microsoft.com/office/officeart/2005/8/layout/venn3"/>
    <dgm:cxn modelId="{CC20BB98-1CF6-4608-972A-F1BB49286764}" type="presParOf" srcId="{AC61C674-A88B-4945-928D-081FBE53746B}" destId="{585D3D8F-B636-45CC-9787-A761C117675F}" srcOrd="0" destOrd="0" presId="urn:microsoft.com/office/officeart/2005/8/layout/venn3"/>
    <dgm:cxn modelId="{06A4BC8C-8C26-4C4D-8F5D-9530D64DB9BF}" type="presParOf" srcId="{AC61C674-A88B-4945-928D-081FBE53746B}" destId="{AD90C089-EFCE-48CE-BA0E-78B8F1E41E54}" srcOrd="1" destOrd="0" presId="urn:microsoft.com/office/officeart/2005/8/layout/venn3"/>
    <dgm:cxn modelId="{02BDAF59-4AD1-41A0-B22C-7DED0FD7FBC9}" type="presParOf" srcId="{AC61C674-A88B-4945-928D-081FBE53746B}" destId="{04F183B9-A236-4567-A669-66674B9AB75F}" srcOrd="2" destOrd="0" presId="urn:microsoft.com/office/officeart/2005/8/layout/venn3"/>
    <dgm:cxn modelId="{A76931B4-D04A-41CC-81BF-0471562BAB99}" type="presParOf" srcId="{AC61C674-A88B-4945-928D-081FBE53746B}" destId="{B87C1446-E61B-4434-9FD7-4CF01A0D1093}" srcOrd="3" destOrd="0" presId="urn:microsoft.com/office/officeart/2005/8/layout/venn3"/>
    <dgm:cxn modelId="{F0E25BDD-A772-463F-A8A7-85F4710DEE2B}" type="presParOf" srcId="{AC61C674-A88B-4945-928D-081FBE53746B}" destId="{D31D97EB-1010-47B7-A19D-EC80A3FDEB8C}" srcOrd="4" destOrd="0" presId="urn:microsoft.com/office/officeart/2005/8/layout/venn3"/>
    <dgm:cxn modelId="{DF2F28BE-F8E6-4737-B3ED-8990FB9F5A5B}" type="presParOf" srcId="{AC61C674-A88B-4945-928D-081FBE53746B}" destId="{BC57710D-8B0E-4106-B052-0C41F4555A5F}" srcOrd="5" destOrd="0" presId="urn:microsoft.com/office/officeart/2005/8/layout/venn3"/>
    <dgm:cxn modelId="{98FD9460-FB79-4207-A613-ECE1AADB2B12}" type="presParOf" srcId="{AC61C674-A88B-4945-928D-081FBE53746B}" destId="{9EDCA7D3-EA31-4065-BD97-208E9290AAAF}" srcOrd="6"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E0156212-2298-4E3C-98F4-9D1089925872}" type="presOf" srcId="{74DDD8C0-7830-47BA-A32A-2B9FC8637B29}" destId="{8C6FBFF1-B735-4FD4-90E9-5615E2371293}"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50D56DFF-77C3-49DB-81F6-816F475FFA80}" type="presOf" srcId="{F03A241A-57F7-41E1-840B-1E80C810BF12}" destId="{E514D7B5-B346-42BE-A048-C5C9355DBBEF}" srcOrd="0" destOrd="0" presId="urn:microsoft.com/office/officeart/2009/3/layout/CircleRelationship"/>
    <dgm:cxn modelId="{CCE504C8-9ED7-47FC-A9CC-56DD08635F4A}" type="presOf" srcId="{2EC2D157-C088-46B0-AFAF-4B9EB764626D}" destId="{1B63F3EA-A7CB-4F13-BBF2-13CB436FBC52}"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B5D7F2D3-7E8D-45C6-BB8C-FC03BB928F0A}" type="presOf" srcId="{35FB760B-20E8-47ED-86BD-D6664A09B664}" destId="{483DF554-6A29-44F4-A89D-127406437DC8}" srcOrd="0" destOrd="0" presId="urn:microsoft.com/office/officeart/2009/3/layout/CircleRelationship"/>
    <dgm:cxn modelId="{B39FC67C-A75D-44C2-A45A-9B4713DE8B7C}" type="presParOf" srcId="{1B63F3EA-A7CB-4F13-BBF2-13CB436FBC52}" destId="{E514D7B5-B346-42BE-A048-C5C9355DBBEF}" srcOrd="0" destOrd="0" presId="urn:microsoft.com/office/officeart/2009/3/layout/CircleRelationship"/>
    <dgm:cxn modelId="{91626D62-7775-4B4F-9BD2-A0963DF92CC3}" type="presParOf" srcId="{1B63F3EA-A7CB-4F13-BBF2-13CB436FBC52}" destId="{B2CE950C-1AB2-4F8B-BBDD-F0007F69C27C}" srcOrd="1" destOrd="0" presId="urn:microsoft.com/office/officeart/2009/3/layout/CircleRelationship"/>
    <dgm:cxn modelId="{D390F857-9FA4-4950-9A1D-DE3D0351F23B}" type="presParOf" srcId="{1B63F3EA-A7CB-4F13-BBF2-13CB436FBC52}" destId="{CEB457EB-18E2-4A16-89FC-97CD38ACBE46}" srcOrd="2" destOrd="0" presId="urn:microsoft.com/office/officeart/2009/3/layout/CircleRelationship"/>
    <dgm:cxn modelId="{922A8043-DEC5-459B-AFC8-B7717605A5DD}" type="presParOf" srcId="{1B63F3EA-A7CB-4F13-BBF2-13CB436FBC52}" destId="{29697432-9174-4E10-990E-7CA20B233E44}" srcOrd="3" destOrd="0" presId="urn:microsoft.com/office/officeart/2009/3/layout/CircleRelationship"/>
    <dgm:cxn modelId="{F28EA41B-3E0D-4926-AE33-22E112F07ABE}" type="presParOf" srcId="{1B63F3EA-A7CB-4F13-BBF2-13CB436FBC52}" destId="{C5A041CC-8C14-4A6F-BF6A-2544D3829B6D}" srcOrd="4" destOrd="0" presId="urn:microsoft.com/office/officeart/2009/3/layout/CircleRelationship"/>
    <dgm:cxn modelId="{D0D3FBBC-7E1A-4BE3-BBE9-983B5AE7B8C5}" type="presParOf" srcId="{1B63F3EA-A7CB-4F13-BBF2-13CB436FBC52}" destId="{BBBF537E-6EE8-4E8E-B37A-A67FB72E5EB8}" srcOrd="5" destOrd="0" presId="urn:microsoft.com/office/officeart/2009/3/layout/CircleRelationship"/>
    <dgm:cxn modelId="{C125C62A-0B63-4410-98AC-0402D9B4FB9B}" type="presParOf" srcId="{1B63F3EA-A7CB-4F13-BBF2-13CB436FBC52}" destId="{27A0F6CA-44E2-4CD7-8BF7-C9FF4E8FFF67}" srcOrd="6" destOrd="0" presId="urn:microsoft.com/office/officeart/2009/3/layout/CircleRelationship"/>
    <dgm:cxn modelId="{0FB97926-D15D-496A-8D72-6405CE855CC1}" type="presParOf" srcId="{1B63F3EA-A7CB-4F13-BBF2-13CB436FBC52}" destId="{483DF554-6A29-44F4-A89D-127406437DC8}" srcOrd="7" destOrd="0" presId="urn:microsoft.com/office/officeart/2009/3/layout/CircleRelationship"/>
    <dgm:cxn modelId="{FB9E8E71-969D-4AF5-B354-9A45E66B5BD7}" type="presParOf" srcId="{1B63F3EA-A7CB-4F13-BBF2-13CB436FBC52}" destId="{31804B25-7A7E-4726-9968-978E492CA548}" srcOrd="8" destOrd="0" presId="urn:microsoft.com/office/officeart/2009/3/layout/CircleRelationship"/>
    <dgm:cxn modelId="{600DCE5F-9365-4042-81CB-8FCC578BE70F}" type="presParOf" srcId="{31804B25-7A7E-4726-9968-978E492CA548}" destId="{152E0148-44E6-4864-923B-B9CC974D3790}" srcOrd="0" destOrd="0" presId="urn:microsoft.com/office/officeart/2009/3/layout/CircleRelationship"/>
    <dgm:cxn modelId="{85DE0D67-FD34-4F12-9B16-134F17DC3783}" type="presParOf" srcId="{1B63F3EA-A7CB-4F13-BBF2-13CB436FBC52}" destId="{5992CD3C-F831-43AC-9493-D31E0FF8A19B}" srcOrd="9" destOrd="0" presId="urn:microsoft.com/office/officeart/2009/3/layout/CircleRelationship"/>
    <dgm:cxn modelId="{804BADD3-A08F-46A3-A95B-A6FADC6B50CF}" type="presParOf" srcId="{5992CD3C-F831-43AC-9493-D31E0FF8A19B}" destId="{7A1254A2-9BC6-41E3-AF1C-3FAC26DE32AB}" srcOrd="0" destOrd="0" presId="urn:microsoft.com/office/officeart/2009/3/layout/CircleRelationship"/>
    <dgm:cxn modelId="{A74C451A-390E-49BB-87B7-87E1E656E27A}" type="presParOf" srcId="{1B63F3EA-A7CB-4F13-BBF2-13CB436FBC52}" destId="{8C6FBFF1-B735-4FD4-90E9-5615E2371293}" srcOrd="10" destOrd="0" presId="urn:microsoft.com/office/officeart/2009/3/layout/CircleRelationship"/>
    <dgm:cxn modelId="{9B6EED3A-AF7F-452B-AA87-F20EC728FBB4}" type="presParOf" srcId="{1B63F3EA-A7CB-4F13-BBF2-13CB436FBC52}" destId="{A4EE7E1A-7485-471D-BDFF-77A2C4457343}" srcOrd="11" destOrd="0" presId="urn:microsoft.com/office/officeart/2009/3/layout/CircleRelationship"/>
    <dgm:cxn modelId="{71351218-3C7F-4845-82A1-9A26D6F40331}" type="presParOf" srcId="{A4EE7E1A-7485-471D-BDFF-77A2C4457343}" destId="{DA44DE32-74B8-4459-90C1-09C618B1C8EF}" srcOrd="0" destOrd="0" presId="urn:microsoft.com/office/officeart/2009/3/layout/CircleRelationship"/>
    <dgm:cxn modelId="{C227209D-7887-4C4E-8394-4F9B2BC2BA3E}" type="presParOf" srcId="{1B63F3EA-A7CB-4F13-BBF2-13CB436FBC52}" destId="{2C708DE3-EB67-417A-8F2E-C1B42045A12E}" srcOrd="12" destOrd="0" presId="urn:microsoft.com/office/officeart/2009/3/layout/CircleRelationship"/>
    <dgm:cxn modelId="{6559FFDF-4D08-4CB1-89F9-0627F4C73715}" type="presParOf" srcId="{2C708DE3-EB67-417A-8F2E-C1B42045A12E}" destId="{827F6504-C180-4121-9979-BB7D43ED7D83}" srcOrd="0" destOrd="0" presId="urn:microsoft.com/office/officeart/2009/3/layout/CircleRelationship"/>
    <dgm:cxn modelId="{FDFAE1D1-3EEB-410F-9FEC-B4F816C85B30}" type="presParOf" srcId="{1B63F3EA-A7CB-4F13-BBF2-13CB436FBC52}" destId="{281C9533-ACEC-4B90-99B8-975FCF0775A7}" srcOrd="13" destOrd="0" presId="urn:microsoft.com/office/officeart/2009/3/layout/CircleRelationship"/>
    <dgm:cxn modelId="{FEA96D49-E2B8-41A2-B723-0B0BC9F0EFC6}"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048A6-C2F0-4665-8757-2548EEB8617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4B6B4E-CAB1-4F8F-A2E1-C69DA62F19BF}">
      <dgm:prSet phldrT="[Text]" custT="1"/>
      <dgm:spPr/>
      <dgm:t>
        <a:bodyPr/>
        <a:lstStyle/>
        <a:p>
          <a:r>
            <a:rPr lang="en-US" sz="1600" dirty="0" smtClean="0"/>
            <a:t>1</a:t>
          </a:r>
          <a:r>
            <a:rPr lang="en-US" sz="1200" dirty="0" smtClean="0"/>
            <a:t>. </a:t>
          </a:r>
        </a:p>
      </dgm:t>
    </dgm:pt>
    <dgm:pt modelId="{0AEBD3A7-E9A1-451F-8AE5-4105AF049431}" type="parTrans" cxnId="{9EAE7B26-AFCD-466A-BB98-8A5EDF8F526E}">
      <dgm:prSet/>
      <dgm:spPr/>
      <dgm:t>
        <a:bodyPr/>
        <a:lstStyle/>
        <a:p>
          <a:endParaRPr lang="en-US"/>
        </a:p>
      </dgm:t>
    </dgm:pt>
    <dgm:pt modelId="{93476C0F-1AB3-45FC-9EBB-94C5A06C770F}" type="sibTrans" cxnId="{9EAE7B26-AFCD-466A-BB98-8A5EDF8F526E}">
      <dgm:prSet/>
      <dgm:spPr/>
      <dgm:t>
        <a:bodyPr/>
        <a:lstStyle/>
        <a:p>
          <a:endParaRPr lang="en-US"/>
        </a:p>
      </dgm:t>
    </dgm:pt>
    <dgm:pt modelId="{12C8023F-881E-43A5-9407-CCA77B62BCB0}">
      <dgm:prSet phldrT="[Text]" custT="1"/>
      <dgm:spPr/>
      <dgm:t>
        <a:bodyPr/>
        <a:lstStyle/>
        <a:p>
          <a:r>
            <a:rPr lang="en-US" sz="3200" b="1" dirty="0" smtClean="0">
              <a:latin typeface="Ink Free" panose="03080402000500000000" pitchFamily="66" charset="0"/>
            </a:rPr>
            <a:t>Connect words to sentences</a:t>
          </a:r>
          <a:endParaRPr lang="en-US" sz="3200" b="1" dirty="0">
            <a:latin typeface="Ink Free" panose="03080402000500000000" pitchFamily="66" charset="0"/>
          </a:endParaRPr>
        </a:p>
      </dgm:t>
    </dgm:pt>
    <dgm:pt modelId="{87EFB252-4752-49ED-972F-F8A01ADF8D5E}" type="parTrans" cxnId="{B33051A6-BE3F-45BC-812D-5D77E5510636}">
      <dgm:prSet/>
      <dgm:spPr/>
      <dgm:t>
        <a:bodyPr/>
        <a:lstStyle/>
        <a:p>
          <a:endParaRPr lang="en-US"/>
        </a:p>
      </dgm:t>
    </dgm:pt>
    <dgm:pt modelId="{0C15D63A-5B4D-427E-88D0-B08B348F91BA}" type="sibTrans" cxnId="{B33051A6-BE3F-45BC-812D-5D77E5510636}">
      <dgm:prSet/>
      <dgm:spPr/>
      <dgm:t>
        <a:bodyPr/>
        <a:lstStyle/>
        <a:p>
          <a:endParaRPr lang="en-US"/>
        </a:p>
      </dgm:t>
    </dgm:pt>
    <dgm:pt modelId="{7873F139-3A6D-4711-8AD3-359CDCDC0C4C}">
      <dgm:prSet phldrT="[Text]" custT="1"/>
      <dgm:spPr/>
      <dgm:t>
        <a:bodyPr/>
        <a:lstStyle/>
        <a:p>
          <a:r>
            <a:rPr lang="en-US" sz="1600" dirty="0" smtClean="0"/>
            <a:t>2</a:t>
          </a:r>
          <a:r>
            <a:rPr lang="en-US" sz="1200" dirty="0" smtClean="0"/>
            <a:t>.</a:t>
          </a:r>
          <a:endParaRPr lang="en-US" sz="1200" dirty="0"/>
        </a:p>
      </dgm:t>
    </dgm:pt>
    <dgm:pt modelId="{235095D8-92A1-43A3-987E-94EDA4863DAC}" type="parTrans" cxnId="{147FA743-8477-4A55-A147-46ED7D933ADE}">
      <dgm:prSet/>
      <dgm:spPr/>
      <dgm:t>
        <a:bodyPr/>
        <a:lstStyle/>
        <a:p>
          <a:endParaRPr lang="en-US"/>
        </a:p>
      </dgm:t>
    </dgm:pt>
    <dgm:pt modelId="{3DD1D04A-9CCE-4167-8C71-3596E18A0961}" type="sibTrans" cxnId="{147FA743-8477-4A55-A147-46ED7D933ADE}">
      <dgm:prSet/>
      <dgm:spPr/>
      <dgm:t>
        <a:bodyPr/>
        <a:lstStyle/>
        <a:p>
          <a:endParaRPr lang="en-US"/>
        </a:p>
      </dgm:t>
    </dgm:pt>
    <dgm:pt modelId="{1FB17EEF-8DEE-42A5-8052-4A2BC14DF120}">
      <dgm:prSet phldrT="[Text]" custT="1"/>
      <dgm:spPr/>
      <dgm:t>
        <a:bodyPr/>
        <a:lstStyle/>
        <a:p>
          <a:r>
            <a:rPr lang="en-US" sz="3200" b="1" dirty="0" smtClean="0">
              <a:latin typeface="Ink Free" panose="03080402000500000000" pitchFamily="66" charset="0"/>
            </a:rPr>
            <a:t>Picture collages </a:t>
          </a:r>
          <a:endParaRPr lang="en-US" sz="3200" b="1" dirty="0">
            <a:latin typeface="Ink Free" panose="03080402000500000000" pitchFamily="66" charset="0"/>
          </a:endParaRPr>
        </a:p>
      </dgm:t>
    </dgm:pt>
    <dgm:pt modelId="{B2168560-D518-494E-849E-C1BABFFEA839}" type="parTrans" cxnId="{9B97C4FA-CB03-4A68-88DA-97B91D164BCF}">
      <dgm:prSet/>
      <dgm:spPr/>
      <dgm:t>
        <a:bodyPr/>
        <a:lstStyle/>
        <a:p>
          <a:endParaRPr lang="en-US"/>
        </a:p>
      </dgm:t>
    </dgm:pt>
    <dgm:pt modelId="{F1013992-1925-4D1B-BE7B-81699F0C67ED}" type="sibTrans" cxnId="{9B97C4FA-CB03-4A68-88DA-97B91D164BCF}">
      <dgm:prSet/>
      <dgm:spPr/>
      <dgm:t>
        <a:bodyPr/>
        <a:lstStyle/>
        <a:p>
          <a:endParaRPr lang="en-US"/>
        </a:p>
      </dgm:t>
    </dgm:pt>
    <dgm:pt modelId="{A3270800-E1D0-4D85-BF0E-C2DAB68669D1}">
      <dgm:prSet phldrT="[Text]" custT="1"/>
      <dgm:spPr/>
      <dgm:t>
        <a:bodyPr/>
        <a:lstStyle/>
        <a:p>
          <a:endParaRPr lang="en-US" sz="1200" dirty="0" smtClean="0"/>
        </a:p>
        <a:p>
          <a:r>
            <a:rPr lang="en-US" sz="1600" dirty="0" smtClean="0"/>
            <a:t>3</a:t>
          </a:r>
          <a:r>
            <a:rPr lang="en-US" sz="1200" dirty="0" smtClean="0"/>
            <a:t>.</a:t>
          </a:r>
        </a:p>
        <a:p>
          <a:endParaRPr lang="en-US" sz="1200" dirty="0"/>
        </a:p>
      </dgm:t>
    </dgm:pt>
    <dgm:pt modelId="{04F6E46C-75F2-4E1E-9462-C20F23E8E1DF}" type="parTrans" cxnId="{437B358D-7434-45E3-811C-4E567354345F}">
      <dgm:prSet/>
      <dgm:spPr/>
      <dgm:t>
        <a:bodyPr/>
        <a:lstStyle/>
        <a:p>
          <a:endParaRPr lang="en-US"/>
        </a:p>
      </dgm:t>
    </dgm:pt>
    <dgm:pt modelId="{C21E111D-BF2E-494A-9CD1-78618E116648}" type="sibTrans" cxnId="{437B358D-7434-45E3-811C-4E567354345F}">
      <dgm:prSet/>
      <dgm:spPr/>
      <dgm:t>
        <a:bodyPr/>
        <a:lstStyle/>
        <a:p>
          <a:endParaRPr lang="en-US"/>
        </a:p>
      </dgm:t>
    </dgm:pt>
    <dgm:pt modelId="{C881BE00-95B0-4C0B-9079-3516C8A0CCEC}">
      <dgm:prSet phldrT="[Text]" custT="1"/>
      <dgm:spPr/>
      <dgm:t>
        <a:bodyPr/>
        <a:lstStyle/>
        <a:p>
          <a:r>
            <a:rPr lang="en-US" sz="3200" b="1" dirty="0" smtClean="0">
              <a:latin typeface="Ink Free" panose="03080402000500000000" pitchFamily="66" charset="0"/>
            </a:rPr>
            <a:t>Cartoon Dialogue</a:t>
          </a:r>
          <a:endParaRPr lang="en-US" sz="3200" b="1" dirty="0">
            <a:latin typeface="Ink Free" panose="03080402000500000000" pitchFamily="66" charset="0"/>
          </a:endParaRPr>
        </a:p>
      </dgm:t>
    </dgm:pt>
    <dgm:pt modelId="{47DD4162-A1FF-4D25-9E2C-BAEDC74DB7E5}" type="parTrans" cxnId="{459D7DE1-AFDA-464B-A9FB-52900475F70C}">
      <dgm:prSet/>
      <dgm:spPr/>
      <dgm:t>
        <a:bodyPr/>
        <a:lstStyle/>
        <a:p>
          <a:endParaRPr lang="en-US"/>
        </a:p>
      </dgm:t>
    </dgm:pt>
    <dgm:pt modelId="{B6801B97-2601-4CC3-AD93-BF4FCC79ACCB}" type="sibTrans" cxnId="{459D7DE1-AFDA-464B-A9FB-52900475F70C}">
      <dgm:prSet/>
      <dgm:spPr/>
      <dgm:t>
        <a:bodyPr/>
        <a:lstStyle/>
        <a:p>
          <a:endParaRPr lang="en-US"/>
        </a:p>
      </dgm:t>
    </dgm:pt>
    <dgm:pt modelId="{ED1700AA-BFB7-4EDF-BCEC-0E595452475A}" type="pres">
      <dgm:prSet presAssocID="{A2B048A6-C2F0-4665-8757-2548EEB8617C}" presName="linearFlow" presStyleCnt="0">
        <dgm:presLayoutVars>
          <dgm:dir/>
          <dgm:animLvl val="lvl"/>
          <dgm:resizeHandles val="exact"/>
        </dgm:presLayoutVars>
      </dgm:prSet>
      <dgm:spPr/>
      <dgm:t>
        <a:bodyPr/>
        <a:lstStyle/>
        <a:p>
          <a:endParaRPr lang="en-US"/>
        </a:p>
      </dgm:t>
    </dgm:pt>
    <dgm:pt modelId="{468FF47C-FCA1-43F6-A62F-663774BD6484}" type="pres">
      <dgm:prSet presAssocID="{724B6B4E-CAB1-4F8F-A2E1-C69DA62F19BF}" presName="composite" presStyleCnt="0"/>
      <dgm:spPr/>
    </dgm:pt>
    <dgm:pt modelId="{E42645BE-2E22-4B12-B983-49D29AF59B74}" type="pres">
      <dgm:prSet presAssocID="{724B6B4E-CAB1-4F8F-A2E1-C69DA62F19BF}" presName="parentText" presStyleLbl="alignNode1" presStyleIdx="0" presStyleCnt="3">
        <dgm:presLayoutVars>
          <dgm:chMax val="1"/>
          <dgm:bulletEnabled val="1"/>
        </dgm:presLayoutVars>
      </dgm:prSet>
      <dgm:spPr/>
      <dgm:t>
        <a:bodyPr/>
        <a:lstStyle/>
        <a:p>
          <a:endParaRPr lang="en-US"/>
        </a:p>
      </dgm:t>
    </dgm:pt>
    <dgm:pt modelId="{01314A38-0D6A-4493-A132-64996E48895B}" type="pres">
      <dgm:prSet presAssocID="{724B6B4E-CAB1-4F8F-A2E1-C69DA62F19BF}" presName="descendantText" presStyleLbl="alignAcc1" presStyleIdx="0" presStyleCnt="3" custLinFactNeighborX="295" custLinFactNeighborY="13900">
        <dgm:presLayoutVars>
          <dgm:bulletEnabled val="1"/>
        </dgm:presLayoutVars>
      </dgm:prSet>
      <dgm:spPr/>
      <dgm:t>
        <a:bodyPr/>
        <a:lstStyle/>
        <a:p>
          <a:endParaRPr lang="en-US"/>
        </a:p>
      </dgm:t>
    </dgm:pt>
    <dgm:pt modelId="{708083B0-4F35-4B75-8A17-C9B8385FDF8B}" type="pres">
      <dgm:prSet presAssocID="{93476C0F-1AB3-45FC-9EBB-94C5A06C770F}" presName="sp" presStyleCnt="0"/>
      <dgm:spPr/>
    </dgm:pt>
    <dgm:pt modelId="{3CF505B1-4F45-429B-8192-0F5C586EEC76}" type="pres">
      <dgm:prSet presAssocID="{7873F139-3A6D-4711-8AD3-359CDCDC0C4C}" presName="composite" presStyleCnt="0"/>
      <dgm:spPr/>
    </dgm:pt>
    <dgm:pt modelId="{08D5A9BB-4348-4CF4-9ED4-6B2B494AE8DF}" type="pres">
      <dgm:prSet presAssocID="{7873F139-3A6D-4711-8AD3-359CDCDC0C4C}" presName="parentText" presStyleLbl="alignNode1" presStyleIdx="1" presStyleCnt="3">
        <dgm:presLayoutVars>
          <dgm:chMax val="1"/>
          <dgm:bulletEnabled val="1"/>
        </dgm:presLayoutVars>
      </dgm:prSet>
      <dgm:spPr/>
      <dgm:t>
        <a:bodyPr/>
        <a:lstStyle/>
        <a:p>
          <a:endParaRPr lang="en-US"/>
        </a:p>
      </dgm:t>
    </dgm:pt>
    <dgm:pt modelId="{F2E24F41-1866-4149-B837-4D145F50BF61}" type="pres">
      <dgm:prSet presAssocID="{7873F139-3A6D-4711-8AD3-359CDCDC0C4C}" presName="descendantText" presStyleLbl="alignAcc1" presStyleIdx="1" presStyleCnt="3" custLinFactNeighborX="96" custLinFactNeighborY="6507">
        <dgm:presLayoutVars>
          <dgm:bulletEnabled val="1"/>
        </dgm:presLayoutVars>
      </dgm:prSet>
      <dgm:spPr/>
      <dgm:t>
        <a:bodyPr/>
        <a:lstStyle/>
        <a:p>
          <a:endParaRPr lang="en-US"/>
        </a:p>
      </dgm:t>
    </dgm:pt>
    <dgm:pt modelId="{94C66E75-0DA3-45D6-8EF8-74BAC57B4AA7}" type="pres">
      <dgm:prSet presAssocID="{3DD1D04A-9CCE-4167-8C71-3596E18A0961}" presName="sp" presStyleCnt="0"/>
      <dgm:spPr/>
    </dgm:pt>
    <dgm:pt modelId="{EA338E30-BFCA-4EED-AF35-99869322B182}" type="pres">
      <dgm:prSet presAssocID="{A3270800-E1D0-4D85-BF0E-C2DAB68669D1}" presName="composite" presStyleCnt="0"/>
      <dgm:spPr/>
    </dgm:pt>
    <dgm:pt modelId="{7853F41C-82DD-457B-A97A-2D16EB7601D6}" type="pres">
      <dgm:prSet presAssocID="{A3270800-E1D0-4D85-BF0E-C2DAB68669D1}" presName="parentText" presStyleLbl="alignNode1" presStyleIdx="2" presStyleCnt="3">
        <dgm:presLayoutVars>
          <dgm:chMax val="1"/>
          <dgm:bulletEnabled val="1"/>
        </dgm:presLayoutVars>
      </dgm:prSet>
      <dgm:spPr/>
      <dgm:t>
        <a:bodyPr/>
        <a:lstStyle/>
        <a:p>
          <a:endParaRPr lang="en-US"/>
        </a:p>
      </dgm:t>
    </dgm:pt>
    <dgm:pt modelId="{EF0D1D05-8CFE-4FD2-B14A-7947E7D3752A}" type="pres">
      <dgm:prSet presAssocID="{A3270800-E1D0-4D85-BF0E-C2DAB68669D1}" presName="descendantText" presStyleLbl="alignAcc1" presStyleIdx="2" presStyleCnt="3" custLinFactNeighborX="-136" custLinFactNeighborY="5687">
        <dgm:presLayoutVars>
          <dgm:bulletEnabled val="1"/>
        </dgm:presLayoutVars>
      </dgm:prSet>
      <dgm:spPr/>
      <dgm:t>
        <a:bodyPr/>
        <a:lstStyle/>
        <a:p>
          <a:endParaRPr lang="en-US"/>
        </a:p>
      </dgm:t>
    </dgm:pt>
  </dgm:ptLst>
  <dgm:cxnLst>
    <dgm:cxn modelId="{88AE1835-6EEB-4614-BA10-D9DBE5673D78}" type="presOf" srcId="{7873F139-3A6D-4711-8AD3-359CDCDC0C4C}" destId="{08D5A9BB-4348-4CF4-9ED4-6B2B494AE8DF}" srcOrd="0" destOrd="0" presId="urn:microsoft.com/office/officeart/2005/8/layout/chevron2"/>
    <dgm:cxn modelId="{459D7DE1-AFDA-464B-A9FB-52900475F70C}" srcId="{A3270800-E1D0-4D85-BF0E-C2DAB68669D1}" destId="{C881BE00-95B0-4C0B-9079-3516C8A0CCEC}" srcOrd="0" destOrd="0" parTransId="{47DD4162-A1FF-4D25-9E2C-BAEDC74DB7E5}" sibTransId="{B6801B97-2601-4CC3-AD93-BF4FCC79ACCB}"/>
    <dgm:cxn modelId="{5A87928B-52BE-43FD-8947-5CDDB714B344}" type="presOf" srcId="{A3270800-E1D0-4D85-BF0E-C2DAB68669D1}" destId="{7853F41C-82DD-457B-A97A-2D16EB7601D6}" srcOrd="0" destOrd="0" presId="urn:microsoft.com/office/officeart/2005/8/layout/chevron2"/>
    <dgm:cxn modelId="{B33051A6-BE3F-45BC-812D-5D77E5510636}" srcId="{724B6B4E-CAB1-4F8F-A2E1-C69DA62F19BF}" destId="{12C8023F-881E-43A5-9407-CCA77B62BCB0}" srcOrd="0" destOrd="0" parTransId="{87EFB252-4752-49ED-972F-F8A01ADF8D5E}" sibTransId="{0C15D63A-5B4D-427E-88D0-B08B348F91BA}"/>
    <dgm:cxn modelId="{54DF000B-2D5E-4DE9-AF4F-7A860BD6D0AA}" type="presOf" srcId="{724B6B4E-CAB1-4F8F-A2E1-C69DA62F19BF}" destId="{E42645BE-2E22-4B12-B983-49D29AF59B74}" srcOrd="0" destOrd="0" presId="urn:microsoft.com/office/officeart/2005/8/layout/chevron2"/>
    <dgm:cxn modelId="{71BEB285-60F6-4E92-8C6E-CF92AD58F096}" type="presOf" srcId="{1FB17EEF-8DEE-42A5-8052-4A2BC14DF120}" destId="{F2E24F41-1866-4149-B837-4D145F50BF61}" srcOrd="0" destOrd="0" presId="urn:microsoft.com/office/officeart/2005/8/layout/chevron2"/>
    <dgm:cxn modelId="{FF2673CC-C742-4291-BE25-1B110261E3D9}" type="presOf" srcId="{C881BE00-95B0-4C0B-9079-3516C8A0CCEC}" destId="{EF0D1D05-8CFE-4FD2-B14A-7947E7D3752A}" srcOrd="0" destOrd="0" presId="urn:microsoft.com/office/officeart/2005/8/layout/chevron2"/>
    <dgm:cxn modelId="{437B358D-7434-45E3-811C-4E567354345F}" srcId="{A2B048A6-C2F0-4665-8757-2548EEB8617C}" destId="{A3270800-E1D0-4D85-BF0E-C2DAB68669D1}" srcOrd="2" destOrd="0" parTransId="{04F6E46C-75F2-4E1E-9462-C20F23E8E1DF}" sibTransId="{C21E111D-BF2E-494A-9CD1-78618E116648}"/>
    <dgm:cxn modelId="{6560C11D-9DF5-43AC-A639-7AB93AC2A449}" type="presOf" srcId="{A2B048A6-C2F0-4665-8757-2548EEB8617C}" destId="{ED1700AA-BFB7-4EDF-BCEC-0E595452475A}" srcOrd="0" destOrd="0" presId="urn:microsoft.com/office/officeart/2005/8/layout/chevron2"/>
    <dgm:cxn modelId="{4123253D-2D55-4779-A098-41124B6C36E5}" type="presOf" srcId="{12C8023F-881E-43A5-9407-CCA77B62BCB0}" destId="{01314A38-0D6A-4493-A132-64996E48895B}" srcOrd="0" destOrd="0" presId="urn:microsoft.com/office/officeart/2005/8/layout/chevron2"/>
    <dgm:cxn modelId="{147FA743-8477-4A55-A147-46ED7D933ADE}" srcId="{A2B048A6-C2F0-4665-8757-2548EEB8617C}" destId="{7873F139-3A6D-4711-8AD3-359CDCDC0C4C}" srcOrd="1" destOrd="0" parTransId="{235095D8-92A1-43A3-987E-94EDA4863DAC}" sibTransId="{3DD1D04A-9CCE-4167-8C71-3596E18A0961}"/>
    <dgm:cxn modelId="{9B97C4FA-CB03-4A68-88DA-97B91D164BCF}" srcId="{7873F139-3A6D-4711-8AD3-359CDCDC0C4C}" destId="{1FB17EEF-8DEE-42A5-8052-4A2BC14DF120}" srcOrd="0" destOrd="0" parTransId="{B2168560-D518-494E-849E-C1BABFFEA839}" sibTransId="{F1013992-1925-4D1B-BE7B-81699F0C67ED}"/>
    <dgm:cxn modelId="{9EAE7B26-AFCD-466A-BB98-8A5EDF8F526E}" srcId="{A2B048A6-C2F0-4665-8757-2548EEB8617C}" destId="{724B6B4E-CAB1-4F8F-A2E1-C69DA62F19BF}" srcOrd="0" destOrd="0" parTransId="{0AEBD3A7-E9A1-451F-8AE5-4105AF049431}" sibTransId="{93476C0F-1AB3-45FC-9EBB-94C5A06C770F}"/>
    <dgm:cxn modelId="{6562FE80-34F5-4E1D-8036-522299FB806B}" type="presParOf" srcId="{ED1700AA-BFB7-4EDF-BCEC-0E595452475A}" destId="{468FF47C-FCA1-43F6-A62F-663774BD6484}" srcOrd="0" destOrd="0" presId="urn:microsoft.com/office/officeart/2005/8/layout/chevron2"/>
    <dgm:cxn modelId="{B314FBE7-2F38-4635-AD2B-CB5B6113AEB2}" type="presParOf" srcId="{468FF47C-FCA1-43F6-A62F-663774BD6484}" destId="{E42645BE-2E22-4B12-B983-49D29AF59B74}" srcOrd="0" destOrd="0" presId="urn:microsoft.com/office/officeart/2005/8/layout/chevron2"/>
    <dgm:cxn modelId="{028ED9AE-DB72-4C98-B12B-4B40C1BC5D7D}" type="presParOf" srcId="{468FF47C-FCA1-43F6-A62F-663774BD6484}" destId="{01314A38-0D6A-4493-A132-64996E48895B}" srcOrd="1" destOrd="0" presId="urn:microsoft.com/office/officeart/2005/8/layout/chevron2"/>
    <dgm:cxn modelId="{962ED3CF-8FC9-4188-A023-E3571964F813}" type="presParOf" srcId="{ED1700AA-BFB7-4EDF-BCEC-0E595452475A}" destId="{708083B0-4F35-4B75-8A17-C9B8385FDF8B}" srcOrd="1" destOrd="0" presId="urn:microsoft.com/office/officeart/2005/8/layout/chevron2"/>
    <dgm:cxn modelId="{2C575733-34E8-48E9-9A32-F8C010CAC7E7}" type="presParOf" srcId="{ED1700AA-BFB7-4EDF-BCEC-0E595452475A}" destId="{3CF505B1-4F45-429B-8192-0F5C586EEC76}" srcOrd="2" destOrd="0" presId="urn:microsoft.com/office/officeart/2005/8/layout/chevron2"/>
    <dgm:cxn modelId="{FA579B87-00E4-4DCD-ADDE-4925F314F044}" type="presParOf" srcId="{3CF505B1-4F45-429B-8192-0F5C586EEC76}" destId="{08D5A9BB-4348-4CF4-9ED4-6B2B494AE8DF}" srcOrd="0" destOrd="0" presId="urn:microsoft.com/office/officeart/2005/8/layout/chevron2"/>
    <dgm:cxn modelId="{0B09D26C-5D00-4B4E-990B-8F621E01956E}" type="presParOf" srcId="{3CF505B1-4F45-429B-8192-0F5C586EEC76}" destId="{F2E24F41-1866-4149-B837-4D145F50BF61}" srcOrd="1" destOrd="0" presId="urn:microsoft.com/office/officeart/2005/8/layout/chevron2"/>
    <dgm:cxn modelId="{C153D02C-B730-47C0-81E7-C639CCA598A7}" type="presParOf" srcId="{ED1700AA-BFB7-4EDF-BCEC-0E595452475A}" destId="{94C66E75-0DA3-45D6-8EF8-74BAC57B4AA7}" srcOrd="3" destOrd="0" presId="urn:microsoft.com/office/officeart/2005/8/layout/chevron2"/>
    <dgm:cxn modelId="{9387372C-3776-4EAF-B1E5-C8D8D5FB4A4C}" type="presParOf" srcId="{ED1700AA-BFB7-4EDF-BCEC-0E595452475A}" destId="{EA338E30-BFCA-4EED-AF35-99869322B182}" srcOrd="4" destOrd="0" presId="urn:microsoft.com/office/officeart/2005/8/layout/chevron2"/>
    <dgm:cxn modelId="{B618482C-3E58-4A5C-A6A4-9AAB4EB09A9B}" type="presParOf" srcId="{EA338E30-BFCA-4EED-AF35-99869322B182}" destId="{7853F41C-82DD-457B-A97A-2D16EB7601D6}" srcOrd="0" destOrd="0" presId="urn:microsoft.com/office/officeart/2005/8/layout/chevron2"/>
    <dgm:cxn modelId="{DFA18631-150D-4336-989B-604CCE582A71}" type="presParOf" srcId="{EA338E30-BFCA-4EED-AF35-99869322B182}" destId="{EF0D1D05-8CFE-4FD2-B14A-7947E7D375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45E93756-BFAA-4E98-B151-5C48E5CBEE50}" type="presOf" srcId="{35FB760B-20E8-47ED-86BD-D6664A09B664}" destId="{483DF554-6A29-44F4-A89D-127406437DC8}" srcOrd="0" destOrd="0" presId="urn:microsoft.com/office/officeart/2009/3/layout/CircleRelationship"/>
    <dgm:cxn modelId="{23CC7162-DD96-4654-945E-FEDC77BE5D26}" type="presOf" srcId="{F03A241A-57F7-41E1-840B-1E80C810BF12}" destId="{E514D7B5-B346-42BE-A048-C5C9355DBBEF}" srcOrd="0" destOrd="0" presId="urn:microsoft.com/office/officeart/2009/3/layout/CircleRelationship"/>
    <dgm:cxn modelId="{8418C480-4E51-4DDF-BBA8-D048CA79473E}" type="presOf" srcId="{74DDD8C0-7830-47BA-A32A-2B9FC8637B29}" destId="{8C6FBFF1-B735-4FD4-90E9-5615E2371293}" srcOrd="0" destOrd="0" presId="urn:microsoft.com/office/officeart/2009/3/layout/CircleRelationship"/>
    <dgm:cxn modelId="{AD8BFAC2-43E7-4082-9A67-828D8F30657A}" type="presOf" srcId="{2EC2D157-C088-46B0-AFAF-4B9EB764626D}" destId="{1B63F3EA-A7CB-4F13-BBF2-13CB436FBC52}"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340A2C4B-0E36-4F95-9FF8-AA2BAEB4E571}" srcId="{F03A241A-57F7-41E1-840B-1E80C810BF12}" destId="{35FB760B-20E8-47ED-86BD-D6664A09B664}" srcOrd="0" destOrd="0" parTransId="{AF2FBEF3-3A3E-4349-8BD1-B60AF43467D0}" sibTransId="{DCED2650-C9BA-47C4-BFDF-44A25875170D}"/>
    <dgm:cxn modelId="{1758555A-5E46-4081-B538-ADA400FFCA12}" type="presParOf" srcId="{1B63F3EA-A7CB-4F13-BBF2-13CB436FBC52}" destId="{E514D7B5-B346-42BE-A048-C5C9355DBBEF}" srcOrd="0" destOrd="0" presId="urn:microsoft.com/office/officeart/2009/3/layout/CircleRelationship"/>
    <dgm:cxn modelId="{60117936-85CC-4C3D-84C5-47A65012303E}" type="presParOf" srcId="{1B63F3EA-A7CB-4F13-BBF2-13CB436FBC52}" destId="{B2CE950C-1AB2-4F8B-BBDD-F0007F69C27C}" srcOrd="1" destOrd="0" presId="urn:microsoft.com/office/officeart/2009/3/layout/CircleRelationship"/>
    <dgm:cxn modelId="{37BFB887-6520-4174-99E4-F2D7A3312271}" type="presParOf" srcId="{1B63F3EA-A7CB-4F13-BBF2-13CB436FBC52}" destId="{CEB457EB-18E2-4A16-89FC-97CD38ACBE46}" srcOrd="2" destOrd="0" presId="urn:microsoft.com/office/officeart/2009/3/layout/CircleRelationship"/>
    <dgm:cxn modelId="{1EFE0B22-BDE8-4848-A194-219B3A6345DE}" type="presParOf" srcId="{1B63F3EA-A7CB-4F13-BBF2-13CB436FBC52}" destId="{29697432-9174-4E10-990E-7CA20B233E44}" srcOrd="3" destOrd="0" presId="urn:microsoft.com/office/officeart/2009/3/layout/CircleRelationship"/>
    <dgm:cxn modelId="{0C026FA5-A439-435E-9C42-69FD9916A866}" type="presParOf" srcId="{1B63F3EA-A7CB-4F13-BBF2-13CB436FBC52}" destId="{C5A041CC-8C14-4A6F-BF6A-2544D3829B6D}" srcOrd="4" destOrd="0" presId="urn:microsoft.com/office/officeart/2009/3/layout/CircleRelationship"/>
    <dgm:cxn modelId="{E42656D5-14E8-4429-8A5F-AFF5FD4268D7}" type="presParOf" srcId="{1B63F3EA-A7CB-4F13-BBF2-13CB436FBC52}" destId="{BBBF537E-6EE8-4E8E-B37A-A67FB72E5EB8}" srcOrd="5" destOrd="0" presId="urn:microsoft.com/office/officeart/2009/3/layout/CircleRelationship"/>
    <dgm:cxn modelId="{E78C8BAA-DF05-40F8-8DAB-EBB61D3362CF}" type="presParOf" srcId="{1B63F3EA-A7CB-4F13-BBF2-13CB436FBC52}" destId="{27A0F6CA-44E2-4CD7-8BF7-C9FF4E8FFF67}" srcOrd="6" destOrd="0" presId="urn:microsoft.com/office/officeart/2009/3/layout/CircleRelationship"/>
    <dgm:cxn modelId="{49ACD0A8-7425-48E5-9550-49C956A59031}" type="presParOf" srcId="{1B63F3EA-A7CB-4F13-BBF2-13CB436FBC52}" destId="{483DF554-6A29-44F4-A89D-127406437DC8}" srcOrd="7" destOrd="0" presId="urn:microsoft.com/office/officeart/2009/3/layout/CircleRelationship"/>
    <dgm:cxn modelId="{7582219F-A38A-4C3B-850E-9382822F2735}" type="presParOf" srcId="{1B63F3EA-A7CB-4F13-BBF2-13CB436FBC52}" destId="{31804B25-7A7E-4726-9968-978E492CA548}" srcOrd="8" destOrd="0" presId="urn:microsoft.com/office/officeart/2009/3/layout/CircleRelationship"/>
    <dgm:cxn modelId="{9FB3EE33-638A-4F1C-AD43-BA2931B2E4DB}" type="presParOf" srcId="{31804B25-7A7E-4726-9968-978E492CA548}" destId="{152E0148-44E6-4864-923B-B9CC974D3790}" srcOrd="0" destOrd="0" presId="urn:microsoft.com/office/officeart/2009/3/layout/CircleRelationship"/>
    <dgm:cxn modelId="{7B4D6096-8479-4755-928B-05EB26CABBB0}" type="presParOf" srcId="{1B63F3EA-A7CB-4F13-BBF2-13CB436FBC52}" destId="{5992CD3C-F831-43AC-9493-D31E0FF8A19B}" srcOrd="9" destOrd="0" presId="urn:microsoft.com/office/officeart/2009/3/layout/CircleRelationship"/>
    <dgm:cxn modelId="{59B14A61-2BCD-4069-B9E7-A95132851F63}" type="presParOf" srcId="{5992CD3C-F831-43AC-9493-D31E0FF8A19B}" destId="{7A1254A2-9BC6-41E3-AF1C-3FAC26DE32AB}" srcOrd="0" destOrd="0" presId="urn:microsoft.com/office/officeart/2009/3/layout/CircleRelationship"/>
    <dgm:cxn modelId="{BFB0C4C6-AAB8-4C04-A79C-10CE95160C2B}" type="presParOf" srcId="{1B63F3EA-A7CB-4F13-BBF2-13CB436FBC52}" destId="{8C6FBFF1-B735-4FD4-90E9-5615E2371293}" srcOrd="10" destOrd="0" presId="urn:microsoft.com/office/officeart/2009/3/layout/CircleRelationship"/>
    <dgm:cxn modelId="{CF29E50F-7DEE-4A6F-BF79-725E6AB9AEA8}" type="presParOf" srcId="{1B63F3EA-A7CB-4F13-BBF2-13CB436FBC52}" destId="{A4EE7E1A-7485-471D-BDFF-77A2C4457343}" srcOrd="11" destOrd="0" presId="urn:microsoft.com/office/officeart/2009/3/layout/CircleRelationship"/>
    <dgm:cxn modelId="{0B7C9777-EA6B-44DB-8CD9-735A759C1A8A}" type="presParOf" srcId="{A4EE7E1A-7485-471D-BDFF-77A2C4457343}" destId="{DA44DE32-74B8-4459-90C1-09C618B1C8EF}" srcOrd="0" destOrd="0" presId="urn:microsoft.com/office/officeart/2009/3/layout/CircleRelationship"/>
    <dgm:cxn modelId="{3968B60B-A3C9-4714-9937-A01FA787FEFE}" type="presParOf" srcId="{1B63F3EA-A7CB-4F13-BBF2-13CB436FBC52}" destId="{2C708DE3-EB67-417A-8F2E-C1B42045A12E}" srcOrd="12" destOrd="0" presId="urn:microsoft.com/office/officeart/2009/3/layout/CircleRelationship"/>
    <dgm:cxn modelId="{8C1D9186-9E4A-4923-9A1B-7295EBED9E43}" type="presParOf" srcId="{2C708DE3-EB67-417A-8F2E-C1B42045A12E}" destId="{827F6504-C180-4121-9979-BB7D43ED7D83}" srcOrd="0" destOrd="0" presId="urn:microsoft.com/office/officeart/2009/3/layout/CircleRelationship"/>
    <dgm:cxn modelId="{56A47653-E25C-438A-A83C-58E2B53654CB}" type="presParOf" srcId="{1B63F3EA-A7CB-4F13-BBF2-13CB436FBC52}" destId="{281C9533-ACEC-4B90-99B8-975FCF0775A7}" srcOrd="13" destOrd="0" presId="urn:microsoft.com/office/officeart/2009/3/layout/CircleRelationship"/>
    <dgm:cxn modelId="{AA2D4CE8-4759-4941-82F2-74C8E77E9AE5}"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C2D157-C088-46B0-AFAF-4B9EB764626D}"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F03A241A-57F7-41E1-840B-1E80C810BF12}">
      <dgm:prSet phldrT="[Text]"/>
      <dgm:spPr/>
      <dgm:t>
        <a:bodyPr/>
        <a:lstStyle/>
        <a:p>
          <a:r>
            <a:rPr lang="en-US"/>
            <a:t>Abrielle</a:t>
          </a:r>
        </a:p>
      </dgm:t>
    </dgm:pt>
    <dgm:pt modelId="{3DC3409E-BACB-4F06-B0F3-531303D28343}" type="parTrans" cxnId="{9C27611C-EA1D-4DB9-B3D3-099A8B08AD64}">
      <dgm:prSet/>
      <dgm:spPr/>
      <dgm:t>
        <a:bodyPr/>
        <a:lstStyle/>
        <a:p>
          <a:endParaRPr lang="en-US"/>
        </a:p>
      </dgm:t>
    </dgm:pt>
    <dgm:pt modelId="{232AC703-253E-4FB3-9CEA-3715BF4D9803}" type="sibTrans" cxnId="{9C27611C-EA1D-4DB9-B3D3-099A8B08AD64}">
      <dgm:prSet/>
      <dgm:spPr/>
      <dgm:t>
        <a:bodyPr/>
        <a:lstStyle/>
        <a:p>
          <a:endParaRPr lang="en-US"/>
        </a:p>
      </dgm:t>
    </dgm:pt>
    <dgm:pt modelId="{35FB760B-20E8-47ED-86BD-D6664A09B664}">
      <dgm:prSet phldrT="[Text]"/>
      <dgm:spPr/>
      <dgm:t>
        <a:bodyPr/>
        <a:lstStyle/>
        <a:p>
          <a:r>
            <a:rPr lang="en-US" dirty="0" smtClean="0"/>
            <a:t>Gina</a:t>
          </a:r>
          <a:endParaRPr lang="en-US" dirty="0"/>
        </a:p>
      </dgm:t>
    </dgm:pt>
    <dgm:pt modelId="{AF2FBEF3-3A3E-4349-8BD1-B60AF43467D0}" type="parTrans" cxnId="{340A2C4B-0E36-4F95-9FF8-AA2BAEB4E571}">
      <dgm:prSet/>
      <dgm:spPr/>
      <dgm:t>
        <a:bodyPr/>
        <a:lstStyle/>
        <a:p>
          <a:endParaRPr lang="en-US"/>
        </a:p>
      </dgm:t>
    </dgm:pt>
    <dgm:pt modelId="{DCED2650-C9BA-47C4-BFDF-44A25875170D}" type="sibTrans" cxnId="{340A2C4B-0E36-4F95-9FF8-AA2BAEB4E571}">
      <dgm:prSet/>
      <dgm:spPr/>
      <dgm:t>
        <a:bodyPr/>
        <a:lstStyle/>
        <a:p>
          <a:endParaRPr lang="en-US"/>
        </a:p>
      </dgm:t>
    </dgm:pt>
    <dgm:pt modelId="{74DDD8C0-7830-47BA-A32A-2B9FC8637B29}">
      <dgm:prSet phldrT="[Text]"/>
      <dgm:spPr/>
      <dgm:t>
        <a:bodyPr/>
        <a:lstStyle/>
        <a:p>
          <a:r>
            <a:rPr lang="en-US" dirty="0" smtClean="0"/>
            <a:t>Leon</a:t>
          </a:r>
          <a:endParaRPr lang="en-US" dirty="0"/>
        </a:p>
      </dgm:t>
    </dgm:pt>
    <dgm:pt modelId="{50642634-6822-42E8-A3E1-F3B741456D6E}" type="parTrans" cxnId="{8DC4572E-1F42-4D48-B17F-FEE29D2EF64D}">
      <dgm:prSet/>
      <dgm:spPr/>
      <dgm:t>
        <a:bodyPr/>
        <a:lstStyle/>
        <a:p>
          <a:endParaRPr lang="en-US"/>
        </a:p>
      </dgm:t>
    </dgm:pt>
    <dgm:pt modelId="{906E6C0B-EB9F-41DB-8008-FAE4FFC907FC}" type="sibTrans" cxnId="{8DC4572E-1F42-4D48-B17F-FEE29D2EF64D}">
      <dgm:prSet/>
      <dgm:spPr/>
      <dgm:t>
        <a:bodyPr/>
        <a:lstStyle/>
        <a:p>
          <a:endParaRPr lang="en-US"/>
        </a:p>
      </dgm:t>
    </dgm:pt>
    <dgm:pt modelId="{1B63F3EA-A7CB-4F13-BBF2-13CB436FBC52}" type="pres">
      <dgm:prSet presAssocID="{2EC2D157-C088-46B0-AFAF-4B9EB764626D}" presName="Name0" presStyleCnt="0">
        <dgm:presLayoutVars>
          <dgm:chMax val="1"/>
          <dgm:chPref val="1"/>
        </dgm:presLayoutVars>
      </dgm:prSet>
      <dgm:spPr/>
      <dgm:t>
        <a:bodyPr/>
        <a:lstStyle/>
        <a:p>
          <a:endParaRPr lang="en-US"/>
        </a:p>
      </dgm:t>
    </dgm:pt>
    <dgm:pt modelId="{E514D7B5-B346-42BE-A048-C5C9355DBBEF}" type="pres">
      <dgm:prSet presAssocID="{F03A241A-57F7-41E1-840B-1E80C810BF12}" presName="Parent" presStyleLbl="node0" presStyleIdx="0" presStyleCnt="1" custScaleX="57896" custScaleY="58472" custLinFactNeighborX="-840" custLinFactNeighborY="-280">
        <dgm:presLayoutVars>
          <dgm:chMax val="5"/>
          <dgm:chPref val="5"/>
        </dgm:presLayoutVars>
      </dgm:prSet>
      <dgm:spPr/>
      <dgm:t>
        <a:bodyPr/>
        <a:lstStyle/>
        <a:p>
          <a:endParaRPr lang="en-US"/>
        </a:p>
      </dgm:t>
    </dgm:pt>
    <dgm:pt modelId="{B2CE950C-1AB2-4F8B-BBDD-F0007F69C27C}" type="pres">
      <dgm:prSet presAssocID="{F03A241A-57F7-41E1-840B-1E80C810BF12}" presName="Accent1" presStyleLbl="node1" presStyleIdx="0" presStyleCnt="13"/>
      <dgm:spPr/>
    </dgm:pt>
    <dgm:pt modelId="{CEB457EB-18E2-4A16-89FC-97CD38ACBE46}" type="pres">
      <dgm:prSet presAssocID="{F03A241A-57F7-41E1-840B-1E80C810BF12}" presName="Accent2" presStyleLbl="node1" presStyleIdx="1" presStyleCnt="13"/>
      <dgm:spPr/>
    </dgm:pt>
    <dgm:pt modelId="{29697432-9174-4E10-990E-7CA20B233E44}" type="pres">
      <dgm:prSet presAssocID="{F03A241A-57F7-41E1-840B-1E80C810BF12}" presName="Accent3" presStyleLbl="node1" presStyleIdx="2" presStyleCnt="13"/>
      <dgm:spPr/>
    </dgm:pt>
    <dgm:pt modelId="{C5A041CC-8C14-4A6F-BF6A-2544D3829B6D}" type="pres">
      <dgm:prSet presAssocID="{F03A241A-57F7-41E1-840B-1E80C810BF12}" presName="Accent4" presStyleLbl="node1" presStyleIdx="3" presStyleCnt="13"/>
      <dgm:spPr/>
    </dgm:pt>
    <dgm:pt modelId="{BBBF537E-6EE8-4E8E-B37A-A67FB72E5EB8}" type="pres">
      <dgm:prSet presAssocID="{F03A241A-57F7-41E1-840B-1E80C810BF12}" presName="Accent5" presStyleLbl="node1" presStyleIdx="4" presStyleCnt="13"/>
      <dgm:spPr/>
    </dgm:pt>
    <dgm:pt modelId="{27A0F6CA-44E2-4CD7-8BF7-C9FF4E8FFF67}" type="pres">
      <dgm:prSet presAssocID="{F03A241A-57F7-41E1-840B-1E80C810BF12}" presName="Accent6" presStyleLbl="node1" presStyleIdx="5" presStyleCnt="13"/>
      <dgm:spPr/>
    </dgm:pt>
    <dgm:pt modelId="{483DF554-6A29-44F4-A89D-127406437DC8}" type="pres">
      <dgm:prSet presAssocID="{35FB760B-20E8-47ED-86BD-D6664A09B664}" presName="Child1" presStyleLbl="node1" presStyleIdx="6" presStyleCnt="13">
        <dgm:presLayoutVars>
          <dgm:chMax val="0"/>
          <dgm:chPref val="0"/>
        </dgm:presLayoutVars>
      </dgm:prSet>
      <dgm:spPr/>
      <dgm:t>
        <a:bodyPr/>
        <a:lstStyle/>
        <a:p>
          <a:endParaRPr lang="en-US"/>
        </a:p>
      </dgm:t>
    </dgm:pt>
    <dgm:pt modelId="{31804B25-7A7E-4726-9968-978E492CA548}" type="pres">
      <dgm:prSet presAssocID="{35FB760B-20E8-47ED-86BD-D6664A09B664}" presName="Accent7" presStyleCnt="0"/>
      <dgm:spPr/>
    </dgm:pt>
    <dgm:pt modelId="{152E0148-44E6-4864-923B-B9CC974D3790}" type="pres">
      <dgm:prSet presAssocID="{35FB760B-20E8-47ED-86BD-D6664A09B664}" presName="AccentHold1" presStyleLbl="node1" presStyleIdx="7" presStyleCnt="13"/>
      <dgm:spPr/>
    </dgm:pt>
    <dgm:pt modelId="{5992CD3C-F831-43AC-9493-D31E0FF8A19B}" type="pres">
      <dgm:prSet presAssocID="{35FB760B-20E8-47ED-86BD-D6664A09B664}" presName="Accent8" presStyleCnt="0"/>
      <dgm:spPr/>
    </dgm:pt>
    <dgm:pt modelId="{7A1254A2-9BC6-41E3-AF1C-3FAC26DE32AB}" type="pres">
      <dgm:prSet presAssocID="{35FB760B-20E8-47ED-86BD-D6664A09B664}" presName="AccentHold2" presStyleLbl="node1" presStyleIdx="8" presStyleCnt="13"/>
      <dgm:spPr/>
    </dgm:pt>
    <dgm:pt modelId="{8C6FBFF1-B735-4FD4-90E9-5615E2371293}" type="pres">
      <dgm:prSet presAssocID="{74DDD8C0-7830-47BA-A32A-2B9FC8637B29}" presName="Child2" presStyleLbl="node1" presStyleIdx="9" presStyleCnt="13">
        <dgm:presLayoutVars>
          <dgm:chMax val="0"/>
          <dgm:chPref val="0"/>
        </dgm:presLayoutVars>
      </dgm:prSet>
      <dgm:spPr/>
      <dgm:t>
        <a:bodyPr/>
        <a:lstStyle/>
        <a:p>
          <a:endParaRPr lang="en-US"/>
        </a:p>
      </dgm:t>
    </dgm:pt>
    <dgm:pt modelId="{A4EE7E1A-7485-471D-BDFF-77A2C4457343}" type="pres">
      <dgm:prSet presAssocID="{74DDD8C0-7830-47BA-A32A-2B9FC8637B29}" presName="Accent9" presStyleCnt="0"/>
      <dgm:spPr/>
    </dgm:pt>
    <dgm:pt modelId="{DA44DE32-74B8-4459-90C1-09C618B1C8EF}" type="pres">
      <dgm:prSet presAssocID="{74DDD8C0-7830-47BA-A32A-2B9FC8637B29}" presName="AccentHold1" presStyleLbl="node1" presStyleIdx="10" presStyleCnt="13"/>
      <dgm:spPr/>
    </dgm:pt>
    <dgm:pt modelId="{2C708DE3-EB67-417A-8F2E-C1B42045A12E}" type="pres">
      <dgm:prSet presAssocID="{74DDD8C0-7830-47BA-A32A-2B9FC8637B29}" presName="Accent10" presStyleCnt="0"/>
      <dgm:spPr/>
    </dgm:pt>
    <dgm:pt modelId="{827F6504-C180-4121-9979-BB7D43ED7D83}" type="pres">
      <dgm:prSet presAssocID="{74DDD8C0-7830-47BA-A32A-2B9FC8637B29}" presName="AccentHold2" presStyleLbl="node1" presStyleIdx="11" presStyleCnt="13"/>
      <dgm:spPr/>
    </dgm:pt>
    <dgm:pt modelId="{281C9533-ACEC-4B90-99B8-975FCF0775A7}" type="pres">
      <dgm:prSet presAssocID="{74DDD8C0-7830-47BA-A32A-2B9FC8637B29}" presName="Accent11" presStyleCnt="0"/>
      <dgm:spPr/>
    </dgm:pt>
    <dgm:pt modelId="{B311F57C-448B-4EFB-B1DC-6265A5B68C40}" type="pres">
      <dgm:prSet presAssocID="{74DDD8C0-7830-47BA-A32A-2B9FC8637B29}" presName="AccentHold3" presStyleLbl="node1" presStyleIdx="12" presStyleCnt="13"/>
      <dgm:spPr/>
    </dgm:pt>
  </dgm:ptLst>
  <dgm:cxnLst>
    <dgm:cxn modelId="{8DC4572E-1F42-4D48-B17F-FEE29D2EF64D}" srcId="{F03A241A-57F7-41E1-840B-1E80C810BF12}" destId="{74DDD8C0-7830-47BA-A32A-2B9FC8637B29}" srcOrd="1" destOrd="0" parTransId="{50642634-6822-42E8-A3E1-F3B741456D6E}" sibTransId="{906E6C0B-EB9F-41DB-8008-FAE4FFC907FC}"/>
    <dgm:cxn modelId="{33BBC194-643A-4F5B-B13C-17E7A87A3466}" type="presOf" srcId="{F03A241A-57F7-41E1-840B-1E80C810BF12}" destId="{E514D7B5-B346-42BE-A048-C5C9355DBBEF}" srcOrd="0" destOrd="0" presId="urn:microsoft.com/office/officeart/2009/3/layout/CircleRelationship"/>
    <dgm:cxn modelId="{57C5AC95-305B-41A3-842A-1E28754DF773}" type="presOf" srcId="{35FB760B-20E8-47ED-86BD-D6664A09B664}" destId="{483DF554-6A29-44F4-A89D-127406437DC8}" srcOrd="0" destOrd="0" presId="urn:microsoft.com/office/officeart/2009/3/layout/CircleRelationship"/>
    <dgm:cxn modelId="{9C27611C-EA1D-4DB9-B3D3-099A8B08AD64}" srcId="{2EC2D157-C088-46B0-AFAF-4B9EB764626D}" destId="{F03A241A-57F7-41E1-840B-1E80C810BF12}" srcOrd="0" destOrd="0" parTransId="{3DC3409E-BACB-4F06-B0F3-531303D28343}" sibTransId="{232AC703-253E-4FB3-9CEA-3715BF4D9803}"/>
    <dgm:cxn modelId="{05BF3A73-DA82-4378-A38E-DFC7DD929591}" type="presOf" srcId="{74DDD8C0-7830-47BA-A32A-2B9FC8637B29}" destId="{8C6FBFF1-B735-4FD4-90E9-5615E2371293}" srcOrd="0" destOrd="0" presId="urn:microsoft.com/office/officeart/2009/3/layout/CircleRelationship"/>
    <dgm:cxn modelId="{83C88A04-C7DA-4EE2-AED8-DAB28EEC599A}" type="presOf" srcId="{2EC2D157-C088-46B0-AFAF-4B9EB764626D}" destId="{1B63F3EA-A7CB-4F13-BBF2-13CB436FBC52}" srcOrd="0" destOrd="0" presId="urn:microsoft.com/office/officeart/2009/3/layout/CircleRelationship"/>
    <dgm:cxn modelId="{340A2C4B-0E36-4F95-9FF8-AA2BAEB4E571}" srcId="{F03A241A-57F7-41E1-840B-1E80C810BF12}" destId="{35FB760B-20E8-47ED-86BD-D6664A09B664}" srcOrd="0" destOrd="0" parTransId="{AF2FBEF3-3A3E-4349-8BD1-B60AF43467D0}" sibTransId="{DCED2650-C9BA-47C4-BFDF-44A25875170D}"/>
    <dgm:cxn modelId="{6B1F3360-FB0D-4E87-B78E-ABE38CE13CCB}" type="presParOf" srcId="{1B63F3EA-A7CB-4F13-BBF2-13CB436FBC52}" destId="{E514D7B5-B346-42BE-A048-C5C9355DBBEF}" srcOrd="0" destOrd="0" presId="urn:microsoft.com/office/officeart/2009/3/layout/CircleRelationship"/>
    <dgm:cxn modelId="{0B46126A-0EFC-4075-A71E-B51A83C8129C}" type="presParOf" srcId="{1B63F3EA-A7CB-4F13-BBF2-13CB436FBC52}" destId="{B2CE950C-1AB2-4F8B-BBDD-F0007F69C27C}" srcOrd="1" destOrd="0" presId="urn:microsoft.com/office/officeart/2009/3/layout/CircleRelationship"/>
    <dgm:cxn modelId="{1E6943A7-9859-4085-AAEB-4AEF9251E32C}" type="presParOf" srcId="{1B63F3EA-A7CB-4F13-BBF2-13CB436FBC52}" destId="{CEB457EB-18E2-4A16-89FC-97CD38ACBE46}" srcOrd="2" destOrd="0" presId="urn:microsoft.com/office/officeart/2009/3/layout/CircleRelationship"/>
    <dgm:cxn modelId="{8C622B51-B1CB-40EB-AB5D-FF990223F84C}" type="presParOf" srcId="{1B63F3EA-A7CB-4F13-BBF2-13CB436FBC52}" destId="{29697432-9174-4E10-990E-7CA20B233E44}" srcOrd="3" destOrd="0" presId="urn:microsoft.com/office/officeart/2009/3/layout/CircleRelationship"/>
    <dgm:cxn modelId="{B83529DA-AF7F-4DEC-9191-21EC1046CA26}" type="presParOf" srcId="{1B63F3EA-A7CB-4F13-BBF2-13CB436FBC52}" destId="{C5A041CC-8C14-4A6F-BF6A-2544D3829B6D}" srcOrd="4" destOrd="0" presId="urn:microsoft.com/office/officeart/2009/3/layout/CircleRelationship"/>
    <dgm:cxn modelId="{E4047083-C34A-442F-84A0-619D740F2DE1}" type="presParOf" srcId="{1B63F3EA-A7CB-4F13-BBF2-13CB436FBC52}" destId="{BBBF537E-6EE8-4E8E-B37A-A67FB72E5EB8}" srcOrd="5" destOrd="0" presId="urn:microsoft.com/office/officeart/2009/3/layout/CircleRelationship"/>
    <dgm:cxn modelId="{F65B6407-C931-46FA-9E8E-78BAD28C7824}" type="presParOf" srcId="{1B63F3EA-A7CB-4F13-BBF2-13CB436FBC52}" destId="{27A0F6CA-44E2-4CD7-8BF7-C9FF4E8FFF67}" srcOrd="6" destOrd="0" presId="urn:microsoft.com/office/officeart/2009/3/layout/CircleRelationship"/>
    <dgm:cxn modelId="{A8E41730-0B23-4323-80A4-F7F48554359D}" type="presParOf" srcId="{1B63F3EA-A7CB-4F13-BBF2-13CB436FBC52}" destId="{483DF554-6A29-44F4-A89D-127406437DC8}" srcOrd="7" destOrd="0" presId="urn:microsoft.com/office/officeart/2009/3/layout/CircleRelationship"/>
    <dgm:cxn modelId="{446D4221-47C1-4946-9CCF-2FF624B1B099}" type="presParOf" srcId="{1B63F3EA-A7CB-4F13-BBF2-13CB436FBC52}" destId="{31804B25-7A7E-4726-9968-978E492CA548}" srcOrd="8" destOrd="0" presId="urn:microsoft.com/office/officeart/2009/3/layout/CircleRelationship"/>
    <dgm:cxn modelId="{55ED578A-A25C-4F2B-9241-5519C922914C}" type="presParOf" srcId="{31804B25-7A7E-4726-9968-978E492CA548}" destId="{152E0148-44E6-4864-923B-B9CC974D3790}" srcOrd="0" destOrd="0" presId="urn:microsoft.com/office/officeart/2009/3/layout/CircleRelationship"/>
    <dgm:cxn modelId="{A09164A1-8977-4B83-AE6F-68C1A5EC5EFE}" type="presParOf" srcId="{1B63F3EA-A7CB-4F13-BBF2-13CB436FBC52}" destId="{5992CD3C-F831-43AC-9493-D31E0FF8A19B}" srcOrd="9" destOrd="0" presId="urn:microsoft.com/office/officeart/2009/3/layout/CircleRelationship"/>
    <dgm:cxn modelId="{EE0ED3B8-8629-42CB-9454-0E69000B0F65}" type="presParOf" srcId="{5992CD3C-F831-43AC-9493-D31E0FF8A19B}" destId="{7A1254A2-9BC6-41E3-AF1C-3FAC26DE32AB}" srcOrd="0" destOrd="0" presId="urn:microsoft.com/office/officeart/2009/3/layout/CircleRelationship"/>
    <dgm:cxn modelId="{BB841EF3-849B-4036-8490-4943B07F5F0E}" type="presParOf" srcId="{1B63F3EA-A7CB-4F13-BBF2-13CB436FBC52}" destId="{8C6FBFF1-B735-4FD4-90E9-5615E2371293}" srcOrd="10" destOrd="0" presId="urn:microsoft.com/office/officeart/2009/3/layout/CircleRelationship"/>
    <dgm:cxn modelId="{19308555-D679-4049-BFED-077610B6376C}" type="presParOf" srcId="{1B63F3EA-A7CB-4F13-BBF2-13CB436FBC52}" destId="{A4EE7E1A-7485-471D-BDFF-77A2C4457343}" srcOrd="11" destOrd="0" presId="urn:microsoft.com/office/officeart/2009/3/layout/CircleRelationship"/>
    <dgm:cxn modelId="{E1DEB7EA-0A07-43AF-94AC-2FAF12B571E9}" type="presParOf" srcId="{A4EE7E1A-7485-471D-BDFF-77A2C4457343}" destId="{DA44DE32-74B8-4459-90C1-09C618B1C8EF}" srcOrd="0" destOrd="0" presId="urn:microsoft.com/office/officeart/2009/3/layout/CircleRelationship"/>
    <dgm:cxn modelId="{6D9B914E-3B6D-46B6-9193-AF2827035FD6}" type="presParOf" srcId="{1B63F3EA-A7CB-4F13-BBF2-13CB436FBC52}" destId="{2C708DE3-EB67-417A-8F2E-C1B42045A12E}" srcOrd="12" destOrd="0" presId="urn:microsoft.com/office/officeart/2009/3/layout/CircleRelationship"/>
    <dgm:cxn modelId="{473E8E0D-DF8D-4443-8AE4-88BE1D10B7A3}" type="presParOf" srcId="{2C708DE3-EB67-417A-8F2E-C1B42045A12E}" destId="{827F6504-C180-4121-9979-BB7D43ED7D83}" srcOrd="0" destOrd="0" presId="urn:microsoft.com/office/officeart/2009/3/layout/CircleRelationship"/>
    <dgm:cxn modelId="{D798F394-5414-4F40-85F4-184C3760FD31}" type="presParOf" srcId="{1B63F3EA-A7CB-4F13-BBF2-13CB436FBC52}" destId="{281C9533-ACEC-4B90-99B8-975FCF0775A7}" srcOrd="13" destOrd="0" presId="urn:microsoft.com/office/officeart/2009/3/layout/CircleRelationship"/>
    <dgm:cxn modelId="{4388C1D6-96EC-4AFB-A7BF-EE576767D37F}" type="presParOf" srcId="{281C9533-ACEC-4B90-99B8-975FCF0775A7}" destId="{B311F57C-448B-4EFB-B1DC-6265A5B68C4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043748-6ADB-4A42-AD0B-B30499182F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85EC2D-A438-42B1-B110-797F2B7FE7E5}">
      <dgm:prSet phldrT="[Text]"/>
      <dgm:spPr>
        <a:noFill/>
        <a:ln w="63500">
          <a:solidFill>
            <a:srgbClr val="FF0000"/>
          </a:solidFill>
        </a:ln>
      </dgm:spPr>
      <dgm:t>
        <a:bodyPr/>
        <a:lstStyle/>
        <a:p>
          <a:endParaRPr lang="en-US" dirty="0"/>
        </a:p>
      </dgm:t>
    </dgm:pt>
    <dgm:pt modelId="{90C9AE61-E447-4E61-901B-4BD227E9A5AA}" type="parTrans" cxnId="{98C85A5A-9F5E-4135-88C6-4E9D27C01967}">
      <dgm:prSet/>
      <dgm:spPr/>
      <dgm:t>
        <a:bodyPr/>
        <a:lstStyle/>
        <a:p>
          <a:endParaRPr lang="en-US"/>
        </a:p>
      </dgm:t>
    </dgm:pt>
    <dgm:pt modelId="{524DEC9C-2A4A-41E6-BBDD-F97738164325}" type="sibTrans" cxnId="{98C85A5A-9F5E-4135-88C6-4E9D27C01967}">
      <dgm:prSet/>
      <dgm:spPr/>
      <dgm:t>
        <a:bodyPr/>
        <a:lstStyle/>
        <a:p>
          <a:endParaRPr lang="en-US"/>
        </a:p>
      </dgm:t>
    </dgm:pt>
    <dgm:pt modelId="{C889085B-DBD1-467D-BB1B-E733A1008EE4}">
      <dgm:prSet phldrT="[Text]"/>
      <dgm:spPr>
        <a:noFill/>
        <a:ln w="63500">
          <a:solidFill>
            <a:srgbClr val="00B0F0"/>
          </a:solidFill>
        </a:ln>
      </dgm:spPr>
      <dgm:t>
        <a:bodyPr/>
        <a:lstStyle/>
        <a:p>
          <a:endParaRPr lang="en-US" dirty="0"/>
        </a:p>
      </dgm:t>
    </dgm:pt>
    <dgm:pt modelId="{4EA5CC5B-C440-4EB9-B358-AD642324ACC3}" type="parTrans" cxnId="{CFF4FFD5-5B68-4B74-BCA4-EC699758F1CC}">
      <dgm:prSet/>
      <dgm:spPr/>
      <dgm:t>
        <a:bodyPr/>
        <a:lstStyle/>
        <a:p>
          <a:endParaRPr lang="en-US"/>
        </a:p>
      </dgm:t>
    </dgm:pt>
    <dgm:pt modelId="{AB1DA453-8F25-42EC-9AE1-6DD7DE0D8244}" type="sibTrans" cxnId="{CFF4FFD5-5B68-4B74-BCA4-EC699758F1CC}">
      <dgm:prSet/>
      <dgm:spPr/>
      <dgm:t>
        <a:bodyPr/>
        <a:lstStyle/>
        <a:p>
          <a:endParaRPr lang="en-US"/>
        </a:p>
      </dgm:t>
    </dgm:pt>
    <dgm:pt modelId="{C95D36A4-0A33-43F4-87AF-882E94EC82B0}">
      <dgm:prSet phldrT="[Text]"/>
      <dgm:spPr>
        <a:noFill/>
        <a:ln w="63500">
          <a:solidFill>
            <a:srgbClr val="FFFF00"/>
          </a:solidFill>
        </a:ln>
      </dgm:spPr>
      <dgm:t>
        <a:bodyPr/>
        <a:lstStyle/>
        <a:p>
          <a:endParaRPr lang="en-US" dirty="0"/>
        </a:p>
      </dgm:t>
    </dgm:pt>
    <dgm:pt modelId="{E27AB471-D5BB-4ACD-BD64-EDB1ED5F08A0}" type="parTrans" cxnId="{BD5EBAA1-2EAD-4998-AC6C-26C7ECDE1182}">
      <dgm:prSet/>
      <dgm:spPr/>
      <dgm:t>
        <a:bodyPr/>
        <a:lstStyle/>
        <a:p>
          <a:endParaRPr lang="en-US"/>
        </a:p>
      </dgm:t>
    </dgm:pt>
    <dgm:pt modelId="{B24AE62E-4B01-4E09-A001-50AAF7209555}" type="sibTrans" cxnId="{BD5EBAA1-2EAD-4998-AC6C-26C7ECDE1182}">
      <dgm:prSet/>
      <dgm:spPr/>
      <dgm:t>
        <a:bodyPr/>
        <a:lstStyle/>
        <a:p>
          <a:endParaRPr lang="en-US"/>
        </a:p>
      </dgm:t>
    </dgm:pt>
    <dgm:pt modelId="{FA876FA3-E2C1-468A-954D-6F414D7BC846}">
      <dgm:prSet phldrT="[Text]"/>
      <dgm:spPr>
        <a:noFill/>
        <a:ln w="60325">
          <a:solidFill>
            <a:srgbClr val="7030A0"/>
          </a:solidFill>
        </a:ln>
      </dgm:spPr>
      <dgm:t>
        <a:bodyPr/>
        <a:lstStyle/>
        <a:p>
          <a:endParaRPr lang="en-US" dirty="0"/>
        </a:p>
      </dgm:t>
    </dgm:pt>
    <dgm:pt modelId="{30A75FF0-1AD8-420D-96D4-DC448D86BA0B}" type="parTrans" cxnId="{964D7EF8-B270-48D7-9A33-F37A142E30E2}">
      <dgm:prSet/>
      <dgm:spPr/>
      <dgm:t>
        <a:bodyPr/>
        <a:lstStyle/>
        <a:p>
          <a:endParaRPr lang="en-US"/>
        </a:p>
      </dgm:t>
    </dgm:pt>
    <dgm:pt modelId="{8CD3DD8C-B060-4636-806D-63F85763173D}" type="sibTrans" cxnId="{964D7EF8-B270-48D7-9A33-F37A142E30E2}">
      <dgm:prSet/>
      <dgm:spPr/>
      <dgm:t>
        <a:bodyPr/>
        <a:lstStyle/>
        <a:p>
          <a:endParaRPr lang="en-US"/>
        </a:p>
      </dgm:t>
    </dgm:pt>
    <dgm:pt modelId="{0B2002C7-B5F7-4F1B-A040-700FBAC8BD19}">
      <dgm:prSet phldrT="[Text]"/>
      <dgm:spPr>
        <a:noFill/>
        <a:ln w="60325">
          <a:solidFill>
            <a:srgbClr val="00B050"/>
          </a:solidFill>
        </a:ln>
      </dgm:spPr>
      <dgm:t>
        <a:bodyPr/>
        <a:lstStyle/>
        <a:p>
          <a:endParaRPr lang="en-US" dirty="0"/>
        </a:p>
      </dgm:t>
    </dgm:pt>
    <dgm:pt modelId="{5AECD81F-E0C5-438E-A962-45D7395A887F}" type="parTrans" cxnId="{02575173-2ED6-40D4-B367-6D457D9DBAC3}">
      <dgm:prSet/>
      <dgm:spPr/>
      <dgm:t>
        <a:bodyPr/>
        <a:lstStyle/>
        <a:p>
          <a:endParaRPr lang="en-US"/>
        </a:p>
      </dgm:t>
    </dgm:pt>
    <dgm:pt modelId="{2E6621B7-A10D-4197-8F2D-69BEF8B0EB3D}" type="sibTrans" cxnId="{02575173-2ED6-40D4-B367-6D457D9DBAC3}">
      <dgm:prSet/>
      <dgm:spPr/>
      <dgm:t>
        <a:bodyPr/>
        <a:lstStyle/>
        <a:p>
          <a:endParaRPr lang="en-US"/>
        </a:p>
      </dgm:t>
    </dgm:pt>
    <dgm:pt modelId="{2312AAE2-8AF7-420D-B999-894268938DDB}" type="pres">
      <dgm:prSet presAssocID="{20043748-6ADB-4A42-AD0B-B30499182F9B}" presName="diagram" presStyleCnt="0">
        <dgm:presLayoutVars>
          <dgm:dir/>
          <dgm:resizeHandles val="exact"/>
        </dgm:presLayoutVars>
      </dgm:prSet>
      <dgm:spPr/>
      <dgm:t>
        <a:bodyPr/>
        <a:lstStyle/>
        <a:p>
          <a:endParaRPr lang="en-US"/>
        </a:p>
      </dgm:t>
    </dgm:pt>
    <dgm:pt modelId="{02083314-5F9B-4FB2-8A22-1DD684A4B877}" type="pres">
      <dgm:prSet presAssocID="{6485EC2D-A438-42B1-B110-797F2B7FE7E5}" presName="node" presStyleLbl="node1" presStyleIdx="0" presStyleCnt="5" custAng="0" custScaleX="181606" custScaleY="58900" custLinFactNeighborX="-29789" custLinFactNeighborY="5947">
        <dgm:presLayoutVars>
          <dgm:bulletEnabled val="1"/>
        </dgm:presLayoutVars>
      </dgm:prSet>
      <dgm:spPr/>
      <dgm:t>
        <a:bodyPr/>
        <a:lstStyle/>
        <a:p>
          <a:endParaRPr lang="en-US"/>
        </a:p>
      </dgm:t>
    </dgm:pt>
    <dgm:pt modelId="{188B5640-AB8D-45A4-9283-A56A51AC6383}" type="pres">
      <dgm:prSet presAssocID="{524DEC9C-2A4A-41E6-BBDD-F97738164325}" presName="sibTrans" presStyleCnt="0"/>
      <dgm:spPr/>
    </dgm:pt>
    <dgm:pt modelId="{1A041DB2-77F9-4D3C-AC78-357AE5802100}" type="pres">
      <dgm:prSet presAssocID="{C889085B-DBD1-467D-BB1B-E733A1008EE4}" presName="node" presStyleLbl="node1" presStyleIdx="1" presStyleCnt="5" custAng="0" custScaleX="190431" custScaleY="57634" custLinFactNeighborX="-20016" custLinFactNeighborY="77595">
        <dgm:presLayoutVars>
          <dgm:bulletEnabled val="1"/>
        </dgm:presLayoutVars>
      </dgm:prSet>
      <dgm:spPr/>
      <dgm:t>
        <a:bodyPr/>
        <a:lstStyle/>
        <a:p>
          <a:endParaRPr lang="en-US"/>
        </a:p>
      </dgm:t>
    </dgm:pt>
    <dgm:pt modelId="{E94E2813-A420-4117-B498-31A3386BFD26}" type="pres">
      <dgm:prSet presAssocID="{AB1DA453-8F25-42EC-9AE1-6DD7DE0D8244}" presName="sibTrans" presStyleCnt="0"/>
      <dgm:spPr/>
    </dgm:pt>
    <dgm:pt modelId="{A73030A0-EB45-4077-98BE-82C94CFF606A}" type="pres">
      <dgm:prSet presAssocID="{C95D36A4-0A33-43F4-87AF-882E94EC82B0}" presName="node" presStyleLbl="node1" presStyleIdx="2" presStyleCnt="5" custScaleX="201616" custScaleY="64765" custLinFactNeighborX="23830" custLinFactNeighborY="-70308">
        <dgm:presLayoutVars>
          <dgm:bulletEnabled val="1"/>
        </dgm:presLayoutVars>
      </dgm:prSet>
      <dgm:spPr/>
      <dgm:t>
        <a:bodyPr/>
        <a:lstStyle/>
        <a:p>
          <a:endParaRPr lang="en-US"/>
        </a:p>
      </dgm:t>
    </dgm:pt>
    <dgm:pt modelId="{23A5BA4C-B5CF-4E99-AE49-E5BD50E82099}" type="pres">
      <dgm:prSet presAssocID="{B24AE62E-4B01-4E09-A001-50AAF7209555}" presName="sibTrans" presStyleCnt="0"/>
      <dgm:spPr/>
    </dgm:pt>
    <dgm:pt modelId="{D1D141E9-B2BC-495F-B87D-51CC1780EDD8}" type="pres">
      <dgm:prSet presAssocID="{FA876FA3-E2C1-468A-954D-6F414D7BC846}" presName="node" presStyleLbl="node1" presStyleIdx="3" presStyleCnt="5" custScaleX="213745" custScaleY="58179" custLinFactNeighborX="25097" custLinFactNeighborY="-11550">
        <dgm:presLayoutVars>
          <dgm:bulletEnabled val="1"/>
        </dgm:presLayoutVars>
      </dgm:prSet>
      <dgm:spPr/>
      <dgm:t>
        <a:bodyPr/>
        <a:lstStyle/>
        <a:p>
          <a:endParaRPr lang="en-US"/>
        </a:p>
      </dgm:t>
    </dgm:pt>
    <dgm:pt modelId="{355B4727-2D51-4B7A-8120-52DBA816B22E}" type="pres">
      <dgm:prSet presAssocID="{8CD3DD8C-B060-4636-806D-63F85763173D}" presName="sibTrans" presStyleCnt="0"/>
      <dgm:spPr/>
    </dgm:pt>
    <dgm:pt modelId="{42178067-6987-4021-B683-82285B9B730F}" type="pres">
      <dgm:prSet presAssocID="{0B2002C7-B5F7-4F1B-A040-700FBAC8BD19}" presName="node" presStyleLbl="node1" presStyleIdx="4" presStyleCnt="5" custAng="0" custScaleX="190032" custScaleY="56372" custLinFactNeighborX="-36698" custLinFactNeighborY="-12371">
        <dgm:presLayoutVars>
          <dgm:bulletEnabled val="1"/>
        </dgm:presLayoutVars>
      </dgm:prSet>
      <dgm:spPr/>
      <dgm:t>
        <a:bodyPr/>
        <a:lstStyle/>
        <a:p>
          <a:endParaRPr lang="en-US"/>
        </a:p>
      </dgm:t>
    </dgm:pt>
  </dgm:ptLst>
  <dgm:cxnLst>
    <dgm:cxn modelId="{964D7EF8-B270-48D7-9A33-F37A142E30E2}" srcId="{20043748-6ADB-4A42-AD0B-B30499182F9B}" destId="{FA876FA3-E2C1-468A-954D-6F414D7BC846}" srcOrd="3" destOrd="0" parTransId="{30A75FF0-1AD8-420D-96D4-DC448D86BA0B}" sibTransId="{8CD3DD8C-B060-4636-806D-63F85763173D}"/>
    <dgm:cxn modelId="{AEB73E93-D9FF-471B-B979-B454031B0DF7}" type="presOf" srcId="{0B2002C7-B5F7-4F1B-A040-700FBAC8BD19}" destId="{42178067-6987-4021-B683-82285B9B730F}" srcOrd="0" destOrd="0" presId="urn:microsoft.com/office/officeart/2005/8/layout/default"/>
    <dgm:cxn modelId="{0F27B54E-5610-4B5B-A124-556D2E18BF21}" type="presOf" srcId="{C95D36A4-0A33-43F4-87AF-882E94EC82B0}" destId="{A73030A0-EB45-4077-98BE-82C94CFF606A}" srcOrd="0" destOrd="0" presId="urn:microsoft.com/office/officeart/2005/8/layout/default"/>
    <dgm:cxn modelId="{98C85A5A-9F5E-4135-88C6-4E9D27C01967}" srcId="{20043748-6ADB-4A42-AD0B-B30499182F9B}" destId="{6485EC2D-A438-42B1-B110-797F2B7FE7E5}" srcOrd="0" destOrd="0" parTransId="{90C9AE61-E447-4E61-901B-4BD227E9A5AA}" sibTransId="{524DEC9C-2A4A-41E6-BBDD-F97738164325}"/>
    <dgm:cxn modelId="{CFDE40B1-F194-4390-9EA5-8EFFE6356F3A}" type="presOf" srcId="{6485EC2D-A438-42B1-B110-797F2B7FE7E5}" destId="{02083314-5F9B-4FB2-8A22-1DD684A4B877}" srcOrd="0" destOrd="0" presId="urn:microsoft.com/office/officeart/2005/8/layout/default"/>
    <dgm:cxn modelId="{CFF4FFD5-5B68-4B74-BCA4-EC699758F1CC}" srcId="{20043748-6ADB-4A42-AD0B-B30499182F9B}" destId="{C889085B-DBD1-467D-BB1B-E733A1008EE4}" srcOrd="1" destOrd="0" parTransId="{4EA5CC5B-C440-4EB9-B358-AD642324ACC3}" sibTransId="{AB1DA453-8F25-42EC-9AE1-6DD7DE0D8244}"/>
    <dgm:cxn modelId="{02575173-2ED6-40D4-B367-6D457D9DBAC3}" srcId="{20043748-6ADB-4A42-AD0B-B30499182F9B}" destId="{0B2002C7-B5F7-4F1B-A040-700FBAC8BD19}" srcOrd="4" destOrd="0" parTransId="{5AECD81F-E0C5-438E-A962-45D7395A887F}" sibTransId="{2E6621B7-A10D-4197-8F2D-69BEF8B0EB3D}"/>
    <dgm:cxn modelId="{BD5EBAA1-2EAD-4998-AC6C-26C7ECDE1182}" srcId="{20043748-6ADB-4A42-AD0B-B30499182F9B}" destId="{C95D36A4-0A33-43F4-87AF-882E94EC82B0}" srcOrd="2" destOrd="0" parTransId="{E27AB471-D5BB-4ACD-BD64-EDB1ED5F08A0}" sibTransId="{B24AE62E-4B01-4E09-A001-50AAF7209555}"/>
    <dgm:cxn modelId="{848DA77D-00A3-4DB1-9BDB-2D8443570BB2}" type="presOf" srcId="{FA876FA3-E2C1-468A-954D-6F414D7BC846}" destId="{D1D141E9-B2BC-495F-B87D-51CC1780EDD8}" srcOrd="0" destOrd="0" presId="urn:microsoft.com/office/officeart/2005/8/layout/default"/>
    <dgm:cxn modelId="{218182DD-68A4-42E2-AC13-F255314116C4}" type="presOf" srcId="{C889085B-DBD1-467D-BB1B-E733A1008EE4}" destId="{1A041DB2-77F9-4D3C-AC78-357AE5802100}" srcOrd="0" destOrd="0" presId="urn:microsoft.com/office/officeart/2005/8/layout/default"/>
    <dgm:cxn modelId="{3EE898D6-F905-40CB-9CBB-C2357006ADA1}" type="presOf" srcId="{20043748-6ADB-4A42-AD0B-B30499182F9B}" destId="{2312AAE2-8AF7-420D-B999-894268938DDB}" srcOrd="0" destOrd="0" presId="urn:microsoft.com/office/officeart/2005/8/layout/default"/>
    <dgm:cxn modelId="{57E4846E-4BE5-4891-AEFF-D0CC53B95E72}" type="presParOf" srcId="{2312AAE2-8AF7-420D-B999-894268938DDB}" destId="{02083314-5F9B-4FB2-8A22-1DD684A4B877}" srcOrd="0" destOrd="0" presId="urn:microsoft.com/office/officeart/2005/8/layout/default"/>
    <dgm:cxn modelId="{6004C214-AEB9-40D1-93EC-9F252BB8B0EF}" type="presParOf" srcId="{2312AAE2-8AF7-420D-B999-894268938DDB}" destId="{188B5640-AB8D-45A4-9283-A56A51AC6383}" srcOrd="1" destOrd="0" presId="urn:microsoft.com/office/officeart/2005/8/layout/default"/>
    <dgm:cxn modelId="{6706D726-96EB-429E-8E4B-75DE3A45C61E}" type="presParOf" srcId="{2312AAE2-8AF7-420D-B999-894268938DDB}" destId="{1A041DB2-77F9-4D3C-AC78-357AE5802100}" srcOrd="2" destOrd="0" presId="urn:microsoft.com/office/officeart/2005/8/layout/default"/>
    <dgm:cxn modelId="{2F9ACC13-0F57-4966-A9EB-4CB60E5D849D}" type="presParOf" srcId="{2312AAE2-8AF7-420D-B999-894268938DDB}" destId="{E94E2813-A420-4117-B498-31A3386BFD26}" srcOrd="3" destOrd="0" presId="urn:microsoft.com/office/officeart/2005/8/layout/default"/>
    <dgm:cxn modelId="{A7183080-7B32-4AE7-99DC-A49BC96107E9}" type="presParOf" srcId="{2312AAE2-8AF7-420D-B999-894268938DDB}" destId="{A73030A0-EB45-4077-98BE-82C94CFF606A}" srcOrd="4" destOrd="0" presId="urn:microsoft.com/office/officeart/2005/8/layout/default"/>
    <dgm:cxn modelId="{2A235D57-0C8F-458E-A573-D8237222030D}" type="presParOf" srcId="{2312AAE2-8AF7-420D-B999-894268938DDB}" destId="{23A5BA4C-B5CF-4E99-AE49-E5BD50E82099}" srcOrd="5" destOrd="0" presId="urn:microsoft.com/office/officeart/2005/8/layout/default"/>
    <dgm:cxn modelId="{EEB45170-F71C-4A73-BCE0-1073A53C64D2}" type="presParOf" srcId="{2312AAE2-8AF7-420D-B999-894268938DDB}" destId="{D1D141E9-B2BC-495F-B87D-51CC1780EDD8}" srcOrd="6" destOrd="0" presId="urn:microsoft.com/office/officeart/2005/8/layout/default"/>
    <dgm:cxn modelId="{EAFE12B7-BD27-4040-B35A-7DD6A123B3E1}" type="presParOf" srcId="{2312AAE2-8AF7-420D-B999-894268938DDB}" destId="{355B4727-2D51-4B7A-8120-52DBA816B22E}" srcOrd="7" destOrd="0" presId="urn:microsoft.com/office/officeart/2005/8/layout/default"/>
    <dgm:cxn modelId="{05B5D520-F796-41FB-ABBF-66CB43756B0A}" type="presParOf" srcId="{2312AAE2-8AF7-420D-B999-894268938DDB}" destId="{42178067-6987-4021-B683-82285B9B730F}" srcOrd="8"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33</a:t>
            </a:fld>
            <a:endParaRPr lang="en-US"/>
          </a:p>
        </p:txBody>
      </p:sp>
    </p:spTree>
    <p:extLst>
      <p:ext uri="{BB962C8B-B14F-4D97-AF65-F5344CB8AC3E}">
        <p14:creationId xmlns:p14="http://schemas.microsoft.com/office/powerpoint/2010/main" val="2993481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www.bing.com/videos/search?q=The+Science+of+Light+and+Color+for+Kids:+Rainbows+and+the+Electromagnetic+Spectrum.+&amp;view=detail&amp;mid=620EB147F95B23D053A4620EB147F95B23D053A4&amp;FORM=VIRE" TargetMode="Externa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PzNA9JsoXg"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hyperlink" Target="mailto:selewis.writer@gmail.com"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hyperlink" Target="http://www.amazon.com/author/susanelewis" TargetMode="External"/><Relationship Id="rId4" Type="http://schemas.openxmlformats.org/officeDocument/2006/relationships/diagramLayout" Target="../diagrams/layout14.xml"/><Relationship Id="rId9" Type="http://schemas.openxmlformats.org/officeDocument/2006/relationships/hyperlink" Target="http://www.susanelewis.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17628" y="2843104"/>
            <a:ext cx="6118501" cy="1960786"/>
          </a:xfrm>
        </p:spPr>
        <p:txBody>
          <a:bodyPr anchor="ctr">
            <a:normAutofit/>
          </a:bodyPr>
          <a:lstStyle/>
          <a:p>
            <a:r>
              <a:rPr lang="en-US" b="1" dirty="0" smtClean="0">
                <a:latin typeface="Gabriola" panose="04040605051002020D02" pitchFamily="82" charset="0"/>
              </a:rPr>
              <a:t>THE Three SLEUTHS </a:t>
            </a:r>
            <a:br>
              <a:rPr lang="en-US" b="1" dirty="0" smtClean="0">
                <a:latin typeface="Gabriola" panose="04040605051002020D02" pitchFamily="82" charset="0"/>
              </a:rPr>
            </a:br>
            <a:r>
              <a:rPr lang="en-US" b="1" dirty="0" smtClean="0">
                <a:latin typeface="Gabriola" panose="04040605051002020D02" pitchFamily="82" charset="0"/>
              </a:rPr>
              <a:t>            OF BROOKLYN </a:t>
            </a:r>
            <a:r>
              <a:rPr lang="en-US" sz="3600" b="1" dirty="0" smtClean="0">
                <a:latin typeface="Papyrus" panose="03070502060502030205" pitchFamily="66" charset="0"/>
              </a:rPr>
              <a:t/>
            </a:r>
            <a:br>
              <a:rPr lang="en-US" sz="3600" b="1" dirty="0" smtClean="0">
                <a:latin typeface="Papyrus" panose="03070502060502030205" pitchFamily="66" charset="0"/>
              </a:rPr>
            </a:br>
            <a:r>
              <a:rPr lang="en-US" sz="3600" b="1" dirty="0">
                <a:latin typeface="Papyrus" panose="03070502060502030205" pitchFamily="66" charset="0"/>
              </a:rPr>
              <a:t> </a:t>
            </a:r>
            <a:r>
              <a:rPr lang="en-US" sz="3600" b="1" dirty="0" smtClean="0">
                <a:latin typeface="Papyrus" panose="03070502060502030205" pitchFamily="66" charset="0"/>
              </a:rPr>
              <a:t>                             </a:t>
            </a:r>
            <a:r>
              <a:rPr lang="en-US" sz="2800" b="1" dirty="0" smtClean="0">
                <a:latin typeface="Gabriola" panose="04040605051002020D02" pitchFamily="82" charset="0"/>
              </a:rPr>
              <a:t>by Susan E. Lewis</a:t>
            </a:r>
            <a:endParaRPr lang="en-US" sz="2800" b="1" dirty="0">
              <a:latin typeface="Gabriola" panose="04040605051002020D02" pitchFamily="82" charset="0"/>
            </a:endParaRPr>
          </a:p>
        </p:txBody>
      </p:sp>
      <p:sp>
        <p:nvSpPr>
          <p:cNvPr id="3" name="Subtitle 2"/>
          <p:cNvSpPr>
            <a:spLocks noGrp="1"/>
          </p:cNvSpPr>
          <p:nvPr>
            <p:ph type="subTitle" idx="1"/>
          </p:nvPr>
        </p:nvSpPr>
        <p:spPr>
          <a:xfrm>
            <a:off x="3323137" y="5887091"/>
            <a:ext cx="5510949" cy="690403"/>
          </a:xfrm>
        </p:spPr>
        <p:txBody>
          <a:bodyPr>
            <a:normAutofit fontScale="47500" lnSpcReduction="20000"/>
          </a:bodyPr>
          <a:lstStyle/>
          <a:p>
            <a:endParaRPr lang="en-US" dirty="0" smtClean="0">
              <a:solidFill>
                <a:schemeClr val="bg1"/>
              </a:solidFill>
            </a:endParaRPr>
          </a:p>
          <a:p>
            <a:endParaRPr lang="en-US" sz="3800" dirty="0">
              <a:solidFill>
                <a:schemeClr val="bg1"/>
              </a:solidFill>
              <a:latin typeface="Gabriola" panose="04040605051002020D02" pitchFamily="82" charset="0"/>
            </a:endParaRPr>
          </a:p>
          <a:p>
            <a:r>
              <a:rPr lang="en-US" sz="5800" dirty="0" smtClean="0">
                <a:solidFill>
                  <a:schemeClr val="bg1"/>
                </a:solidFill>
                <a:latin typeface="Gabriola" panose="04040605051002020D02" pitchFamily="82" charset="0"/>
              </a:rPr>
              <a:t>       </a:t>
            </a:r>
            <a:r>
              <a:rPr lang="en-US" sz="4200" dirty="0" smtClean="0">
                <a:solidFill>
                  <a:schemeClr val="bg1"/>
                </a:solidFill>
                <a:latin typeface="Gabriola" panose="04040605051002020D02" pitchFamily="82" charset="0"/>
              </a:rPr>
              <a:t>Published by Casting Light Publishing Company</a:t>
            </a:r>
            <a:endParaRPr lang="en-US" sz="4200" dirty="0">
              <a:solidFill>
                <a:schemeClr val="bg1"/>
              </a:solidFill>
              <a:latin typeface="Gabriola" panose="04040605051002020D02" pitchFamily="82" charset="0"/>
            </a:endParaRPr>
          </a:p>
        </p:txBody>
      </p:sp>
      <p:sp>
        <p:nvSpPr>
          <p:cNvPr id="9" name="Subtitle 2"/>
          <p:cNvSpPr txBox="1">
            <a:spLocks/>
          </p:cNvSpPr>
          <p:nvPr/>
        </p:nvSpPr>
        <p:spPr>
          <a:xfrm>
            <a:off x="1978133" y="184252"/>
            <a:ext cx="7135182" cy="690403"/>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endParaRPr lang="en-US" dirty="0" smtClean="0">
              <a:solidFill>
                <a:schemeClr val="bg1"/>
              </a:solidFill>
              <a:latin typeface="Calibri" panose="020F0502020204030204" pitchFamily="34" charset="0"/>
              <a:cs typeface="Calibri" panose="020F0502020204030204" pitchFamily="34" charset="0"/>
            </a:endParaRPr>
          </a:p>
          <a:p>
            <a:r>
              <a:rPr lang="en-US" sz="3000" dirty="0" smtClean="0">
                <a:solidFill>
                  <a:schemeClr val="bg1"/>
                </a:solidFill>
                <a:latin typeface="Segoe Print" panose="02000600000000000000" pitchFamily="2" charset="0"/>
                <a:cs typeface="Calibri" panose="020F0502020204030204" pitchFamily="34" charset="0"/>
              </a:rPr>
              <a:t>For Middle Grades (4</a:t>
            </a:r>
            <a:r>
              <a:rPr lang="en-US" sz="3000" baseline="30000" dirty="0" smtClean="0">
                <a:solidFill>
                  <a:schemeClr val="bg1"/>
                </a:solidFill>
                <a:latin typeface="Segoe Print" panose="02000600000000000000" pitchFamily="2" charset="0"/>
                <a:cs typeface="Calibri" panose="020F0502020204030204" pitchFamily="34" charset="0"/>
              </a:rPr>
              <a:t>th</a:t>
            </a:r>
            <a:r>
              <a:rPr lang="en-US" sz="3000" dirty="0" smtClean="0">
                <a:solidFill>
                  <a:schemeClr val="bg1"/>
                </a:solidFill>
                <a:latin typeface="Segoe Print" panose="02000600000000000000" pitchFamily="2" charset="0"/>
                <a:cs typeface="Calibri" panose="020F0502020204030204" pitchFamily="34" charset="0"/>
              </a:rPr>
              <a:t> or 5</a:t>
            </a:r>
            <a:r>
              <a:rPr lang="en-US" sz="3000" baseline="30000" dirty="0" smtClean="0">
                <a:solidFill>
                  <a:schemeClr val="bg1"/>
                </a:solidFill>
                <a:latin typeface="Segoe Print" panose="02000600000000000000" pitchFamily="2" charset="0"/>
                <a:cs typeface="Calibri" panose="020F0502020204030204" pitchFamily="34" charset="0"/>
              </a:rPr>
              <a:t>th</a:t>
            </a:r>
            <a:r>
              <a:rPr lang="en-US" sz="3000" dirty="0" smtClean="0">
                <a:solidFill>
                  <a:schemeClr val="bg1"/>
                </a:solidFill>
                <a:latin typeface="Segoe Print" panose="02000600000000000000" pitchFamily="2" charset="0"/>
                <a:cs typeface="Calibri" panose="020F0502020204030204" pitchFamily="34" charset="0"/>
              </a:rPr>
              <a:t> grade)</a:t>
            </a:r>
            <a:endParaRPr lang="en-US" sz="3000" dirty="0">
              <a:solidFill>
                <a:schemeClr val="bg1"/>
              </a:solidFill>
              <a:latin typeface="Segoe Print" panose="02000600000000000000" pitchFamily="2" charset="0"/>
              <a:cs typeface="Calibri" panose="020F0502020204030204" pitchFamily="34" charset="0"/>
            </a:endParaRPr>
          </a:p>
        </p:txBody>
      </p:sp>
      <p:sp>
        <p:nvSpPr>
          <p:cNvPr id="10" name="Subtitle 2"/>
          <p:cNvSpPr txBox="1">
            <a:spLocks/>
          </p:cNvSpPr>
          <p:nvPr/>
        </p:nvSpPr>
        <p:spPr>
          <a:xfrm>
            <a:off x="607555" y="2089398"/>
            <a:ext cx="7112684" cy="690403"/>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endParaRPr lang="en-US" dirty="0" smtClean="0">
              <a:solidFill>
                <a:schemeClr val="bg1"/>
              </a:solidFill>
              <a:latin typeface="Segoe Print" panose="02000600000000000000" pitchFamily="2" charset="0"/>
              <a:cs typeface="Calibri" panose="020F0502020204030204" pitchFamily="34" charset="0"/>
            </a:endParaRPr>
          </a:p>
          <a:p>
            <a:r>
              <a:rPr lang="en-US" sz="3500" dirty="0">
                <a:latin typeface="Segoe Print" panose="02000600000000000000" pitchFamily="2" charset="0"/>
                <a:cs typeface="Calibri" panose="020F0502020204030204" pitchFamily="34" charset="0"/>
              </a:rPr>
              <a:t>A</a:t>
            </a:r>
            <a:r>
              <a:rPr lang="en-US" sz="3500" dirty="0" smtClean="0">
                <a:latin typeface="Segoe Print" panose="02000600000000000000" pitchFamily="2" charset="0"/>
                <a:cs typeface="Calibri" panose="020F0502020204030204" pitchFamily="34" charset="0"/>
              </a:rPr>
              <a:t> Curriculum Packet of Activities      </a:t>
            </a:r>
            <a:endParaRPr lang="en-US" sz="3500" dirty="0">
              <a:latin typeface="Segoe Print" panose="02000600000000000000" pitchFamily="2"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8717">
            <a:off x="7826500" y="1477956"/>
            <a:ext cx="2911960" cy="3882613"/>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048769905"/>
              </p:ext>
            </p:extLst>
          </p:nvPr>
        </p:nvGraphicFramePr>
        <p:xfrm>
          <a:off x="2099531" y="1696264"/>
          <a:ext cx="6952254" cy="260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p:cNvSpPr>
            <a:spLocks noChangeArrowheads="1"/>
          </p:cNvSpPr>
          <p:nvPr/>
        </p:nvSpPr>
        <p:spPr bwMode="auto">
          <a:xfrm>
            <a:off x="3221879" y="356004"/>
            <a:ext cx="5136596" cy="584490"/>
          </a:xfrm>
          <a:prstGeom prst="rect">
            <a:avLst/>
          </a:prstGeom>
          <a:solidFill>
            <a:srgbClr val="FFFFFF"/>
          </a:solidFill>
          <a:ln w="28575">
            <a:solidFill>
              <a:srgbClr val="000000"/>
            </a:solidFill>
            <a:prstDash val="sysDash"/>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3200" b="1" dirty="0" smtClean="0">
                <a:solidFill>
                  <a:srgbClr val="C00000"/>
                </a:solidFill>
                <a:latin typeface="Segoe Print" panose="02000600000000000000" pitchFamily="2" charset="0"/>
                <a:ea typeface="Arial Unicode MS" panose="020B0604020202020204" pitchFamily="34" charset="-128"/>
                <a:cs typeface="Arial Unicode MS" panose="020B0604020202020204" pitchFamily="34" charset="-128"/>
              </a:rPr>
              <a:t>Vocabulary Activities </a:t>
            </a:r>
            <a:endParaRPr kumimoji="0" lang="en-US" altLang="en-US" sz="3200" b="0" i="0" u="none" strike="noStrike" cap="none" normalizeH="0" baseline="0" dirty="0" smtClean="0">
              <a:ln>
                <a:noFill/>
              </a:ln>
              <a:solidFill>
                <a:srgbClr val="C00000"/>
              </a:solidFill>
              <a:effectLst/>
              <a:latin typeface="Segoe Print" panose="020006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2" name="Rectangle 1"/>
          <p:cNvSpPr/>
          <p:nvPr/>
        </p:nvSpPr>
        <p:spPr>
          <a:xfrm>
            <a:off x="3922195" y="4563793"/>
            <a:ext cx="7026058" cy="830997"/>
          </a:xfrm>
          <a:prstGeom prst="rect">
            <a:avLst/>
          </a:prstGeom>
        </p:spPr>
        <p:txBody>
          <a:bodyPr wrap="square">
            <a:spAutoFit/>
          </a:bodyPr>
          <a:lstStyle/>
          <a:p>
            <a:pPr lvl="0" eaLnBrk="0" fontAlgn="base" hangingPunct="0">
              <a:spcBef>
                <a:spcPct val="0"/>
              </a:spcBef>
              <a:spcAft>
                <a:spcPct val="0"/>
              </a:spcAft>
            </a:pPr>
            <a:r>
              <a:rPr lang="en-US" altLang="en-US" sz="2400" dirty="0" smtClean="0">
                <a:solidFill>
                  <a:srgbClr val="C00000"/>
                </a:solidFill>
                <a:latin typeface="Arial" panose="020B0604020202020204" pitchFamily="34" charset="0"/>
                <a:ea typeface="Arial Unicode MS" panose="020B0604020202020204" pitchFamily="34" charset="-128"/>
                <a:cs typeface="Arial" panose="020B0604020202020204" pitchFamily="34" charset="0"/>
              </a:rPr>
              <a:t>See </a:t>
            </a:r>
            <a:r>
              <a:rPr lang="en-US" altLang="en-US" sz="2400" u="sng" dirty="0">
                <a:solidFill>
                  <a:srgbClr val="C00000"/>
                </a:solidFill>
                <a:latin typeface="Arial" panose="020B0604020202020204" pitchFamily="34" charset="0"/>
                <a:ea typeface="Arial Unicode MS" panose="020B0604020202020204" pitchFamily="34" charset="-128"/>
                <a:cs typeface="Arial" panose="020B0604020202020204" pitchFamily="34" charset="0"/>
              </a:rPr>
              <a:t>Appendix </a:t>
            </a:r>
            <a:r>
              <a:rPr lang="en-US" altLang="en-US" sz="2400" u="sng" dirty="0" smtClean="0">
                <a:solidFill>
                  <a:srgbClr val="C00000"/>
                </a:solidFill>
                <a:latin typeface="Arial" panose="020B0604020202020204" pitchFamily="34" charset="0"/>
                <a:ea typeface="Arial Unicode MS" panose="020B0604020202020204" pitchFamily="34" charset="-128"/>
                <a:cs typeface="Arial" panose="020B0604020202020204" pitchFamily="34" charset="0"/>
              </a:rPr>
              <a:t>1 </a:t>
            </a:r>
            <a:r>
              <a:rPr lang="en-US" altLang="en-US" sz="2400" dirty="0" smtClean="0">
                <a:solidFill>
                  <a:srgbClr val="C00000"/>
                </a:solidFill>
                <a:latin typeface="Arial" panose="020B0604020202020204" pitchFamily="34" charset="0"/>
                <a:ea typeface="Arial Unicode MS" panose="020B0604020202020204" pitchFamily="34" charset="-128"/>
                <a:cs typeface="Arial" panose="020B0604020202020204" pitchFamily="34" charset="0"/>
              </a:rPr>
              <a:t>in the Curriculum Packet </a:t>
            </a:r>
            <a:r>
              <a:rPr lang="en-US" altLang="en-US" sz="2400" dirty="0">
                <a:solidFill>
                  <a:srgbClr val="C00000"/>
                </a:solidFill>
                <a:latin typeface="Arial" panose="020B0604020202020204" pitchFamily="34" charset="0"/>
                <a:ea typeface="Arial Unicode MS" panose="020B0604020202020204" pitchFamily="34" charset="-128"/>
                <a:cs typeface="Arial" panose="020B0604020202020204" pitchFamily="34" charset="0"/>
              </a:rPr>
              <a:t>for more </a:t>
            </a:r>
            <a:r>
              <a:rPr lang="en-US" altLang="en-US" sz="2400" dirty="0" smtClean="0">
                <a:solidFill>
                  <a:srgbClr val="C00000"/>
                </a:solidFill>
                <a:latin typeface="Arial" panose="020B0604020202020204" pitchFamily="34" charset="0"/>
                <a:ea typeface="Arial Unicode MS" panose="020B0604020202020204" pitchFamily="34" charset="-128"/>
                <a:cs typeface="Arial" panose="020B0604020202020204" pitchFamily="34" charset="0"/>
              </a:rPr>
              <a:t>information about each activity.</a:t>
            </a:r>
            <a:endParaRPr lang="en-US" altLang="en-US" dirty="0">
              <a:latin typeface="Arial" panose="020B0604020202020204" pitchFamily="34" charset="0"/>
              <a:cs typeface="Arial" panose="020B0604020202020204" pitchFamily="34" charset="0"/>
            </a:endParaRPr>
          </a:p>
        </p:txBody>
      </p:sp>
      <p:grpSp>
        <p:nvGrpSpPr>
          <p:cNvPr id="8" name="Group 7"/>
          <p:cNvGrpSpPr/>
          <p:nvPr/>
        </p:nvGrpSpPr>
        <p:grpSpPr>
          <a:xfrm rot="16200000">
            <a:off x="3010863" y="4477076"/>
            <a:ext cx="703102" cy="1004430"/>
            <a:chOff x="0" y="1619"/>
            <a:chExt cx="703102" cy="1004430"/>
          </a:xfrm>
        </p:grpSpPr>
        <p:sp>
          <p:nvSpPr>
            <p:cNvPr id="9" name="Chevron 8"/>
            <p:cNvSpPr/>
            <p:nvPr/>
          </p:nvSpPr>
          <p:spPr>
            <a:xfrm rot="5400000">
              <a:off x="-150664" y="152283"/>
              <a:ext cx="1004430" cy="703101"/>
            </a:xfrm>
            <a:prstGeom prst="chevron">
              <a:avLst/>
            </a:prstGeom>
            <a:solidFill>
              <a:srgbClr val="C00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1" y="353170"/>
              <a:ext cx="703101" cy="301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200" kern="1200" dirty="0" smtClean="0"/>
                <a:t> </a:t>
              </a:r>
            </a:p>
          </p:txBody>
        </p:sp>
      </p:grpSp>
      <p:sp>
        <p:nvSpPr>
          <p:cNvPr id="13" name="Chevron 4"/>
          <p:cNvSpPr/>
          <p:nvPr/>
        </p:nvSpPr>
        <p:spPr>
          <a:xfrm>
            <a:off x="2099532" y="4462760"/>
            <a:ext cx="703101" cy="301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600" dirty="0" smtClean="0"/>
              <a:t>4</a:t>
            </a:r>
            <a:endParaRPr lang="en-US" sz="1200" kern="1200" dirty="0" smtClean="0"/>
          </a:p>
          <a:p>
            <a:pPr lvl="0" algn="ctr" defTabSz="533400">
              <a:lnSpc>
                <a:spcPct val="90000"/>
              </a:lnSpc>
              <a:spcBef>
                <a:spcPct val="0"/>
              </a:spcBef>
              <a:spcAft>
                <a:spcPct val="35000"/>
              </a:spcAft>
            </a:pPr>
            <a:endParaRPr lang="en-US" sz="1200" kern="1200" dirty="0"/>
          </a:p>
        </p:txBody>
      </p:sp>
    </p:spTree>
    <p:extLst>
      <p:ext uri="{BB962C8B-B14F-4D97-AF65-F5344CB8AC3E}">
        <p14:creationId xmlns:p14="http://schemas.microsoft.com/office/powerpoint/2010/main" val="24860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Discussion questions</a:t>
            </a:r>
            <a:endParaRPr lang="en-US" dirty="0">
              <a:latin typeface="Segoe Print" panose="02000600000000000000" pitchFamily="2" charset="0"/>
            </a:endParaRPr>
          </a:p>
        </p:txBody>
      </p:sp>
      <p:sp>
        <p:nvSpPr>
          <p:cNvPr id="3" name="Text Placeholder 2"/>
          <p:cNvSpPr>
            <a:spLocks noGrp="1"/>
          </p:cNvSpPr>
          <p:nvPr>
            <p:ph type="body" idx="1"/>
          </p:nvPr>
        </p:nvSpPr>
        <p:spPr>
          <a:xfrm>
            <a:off x="2921425" y="4852337"/>
            <a:ext cx="8738709"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128160333"/>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p:cNvSpPr txBox="1">
            <a:spLocks/>
          </p:cNvSpPr>
          <p:nvPr/>
        </p:nvSpPr>
        <p:spPr>
          <a:xfrm>
            <a:off x="6229221" y="1506491"/>
            <a:ext cx="5553652" cy="9555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n-US" b="1" dirty="0" smtClean="0">
                <a:solidFill>
                  <a:srgbClr val="002060"/>
                </a:solidFill>
                <a:latin typeface="Arial" panose="020B0604020202020204" pitchFamily="34" charset="0"/>
                <a:cs typeface="Arial" panose="020B0604020202020204" pitchFamily="34" charset="0"/>
              </a:rPr>
              <a:t>Objective: To quote accurately from the text when explaining what the story says and when drawing inferences from the text. </a:t>
            </a:r>
          </a:p>
          <a:p>
            <a:endParaRPr lang="en-US" dirty="0"/>
          </a:p>
        </p:txBody>
      </p:sp>
    </p:spTree>
    <p:extLst>
      <p:ext uri="{BB962C8B-B14F-4D97-AF65-F5344CB8AC3E}">
        <p14:creationId xmlns:p14="http://schemas.microsoft.com/office/powerpoint/2010/main" val="31302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Discussion Questions</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1264460" y="1675378"/>
            <a:ext cx="4056244" cy="4954023"/>
          </a:xfrm>
        </p:spPr>
        <p:txBody>
          <a:bodyPr/>
          <a:lstStyle/>
          <a:p>
            <a:r>
              <a:rPr lang="en-US" sz="2400" dirty="0" smtClean="0">
                <a:latin typeface="Corbel" panose="020B0503020204020204" pitchFamily="34" charset="0"/>
              </a:rPr>
              <a:t>See the </a:t>
            </a:r>
            <a:r>
              <a:rPr lang="en-US" sz="2400" dirty="0" smtClean="0">
                <a:solidFill>
                  <a:srgbClr val="C00000"/>
                </a:solidFill>
                <a:latin typeface="Corbel" panose="020B0503020204020204" pitchFamily="34" charset="0"/>
              </a:rPr>
              <a:t>Curriculum </a:t>
            </a:r>
            <a:r>
              <a:rPr lang="en-US" sz="2400" dirty="0">
                <a:solidFill>
                  <a:srgbClr val="C00000"/>
                </a:solidFill>
                <a:latin typeface="Corbel" panose="020B0503020204020204" pitchFamily="34" charset="0"/>
              </a:rPr>
              <a:t>P</a:t>
            </a:r>
            <a:r>
              <a:rPr lang="en-US" sz="2400" dirty="0" smtClean="0">
                <a:solidFill>
                  <a:srgbClr val="C00000"/>
                </a:solidFill>
                <a:latin typeface="Corbel" panose="020B0503020204020204" pitchFamily="34" charset="0"/>
              </a:rPr>
              <a:t>acket </a:t>
            </a:r>
            <a:r>
              <a:rPr lang="en-US" sz="2400" dirty="0" smtClean="0">
                <a:latin typeface="Corbel" panose="020B0503020204020204" pitchFamily="34" charset="0"/>
              </a:rPr>
              <a:t>for comprehension questions. These questions are designed to encourage the students to quote literal facts from the story (such as where the story takes place) as well as make interpretations, conclusions, and opinions based on the characters and events</a:t>
            </a:r>
            <a:r>
              <a:rPr lang="en-US" dirty="0" smtClean="0"/>
              <a:t>. </a:t>
            </a:r>
          </a:p>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7842" y="1600200"/>
            <a:ext cx="3632611" cy="4933812"/>
          </a:xfrm>
        </p:spPr>
      </p:pic>
    </p:spTree>
    <p:extLst>
      <p:ext uri="{BB962C8B-B14F-4D97-AF65-F5344CB8AC3E}">
        <p14:creationId xmlns:p14="http://schemas.microsoft.com/office/powerpoint/2010/main" val="104570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77" y="2971806"/>
            <a:ext cx="10415021" cy="1684150"/>
          </a:xfrm>
        </p:spPr>
        <p:txBody>
          <a:bodyPr>
            <a:normAutofit/>
          </a:bodyPr>
          <a:lstStyle/>
          <a:p>
            <a:r>
              <a:rPr lang="en-US" sz="4000" dirty="0" smtClean="0">
                <a:latin typeface="Segoe Print" panose="02000600000000000000" pitchFamily="2" charset="0"/>
              </a:rPr>
              <a:t>Connecting to other subjects</a:t>
            </a:r>
            <a:endParaRPr lang="en-US" sz="4000" dirty="0">
              <a:latin typeface="Segoe Print" panose="02000600000000000000" pitchFamily="2" charset="0"/>
            </a:endParaRPr>
          </a:p>
        </p:txBody>
      </p:sp>
      <p:sp>
        <p:nvSpPr>
          <p:cNvPr id="3" name="Text Placeholder 2"/>
          <p:cNvSpPr>
            <a:spLocks noGrp="1"/>
          </p:cNvSpPr>
          <p:nvPr>
            <p:ph type="body" idx="1"/>
          </p:nvPr>
        </p:nvSpPr>
        <p:spPr>
          <a:xfrm>
            <a:off x="2921425" y="4852337"/>
            <a:ext cx="8738709"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2151047514"/>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p:cNvSpPr txBox="1">
            <a:spLocks/>
          </p:cNvSpPr>
          <p:nvPr/>
        </p:nvSpPr>
        <p:spPr>
          <a:xfrm>
            <a:off x="6229221" y="1506491"/>
            <a:ext cx="5553652" cy="9555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n-US" b="1" dirty="0" smtClean="0">
                <a:solidFill>
                  <a:srgbClr val="002060"/>
                </a:solidFill>
                <a:latin typeface="Arial" panose="020B0604020202020204" pitchFamily="34" charset="0"/>
                <a:cs typeface="Arial" panose="020B0604020202020204" pitchFamily="34" charset="0"/>
              </a:rPr>
              <a:t>Objective: To transfer new knowledge gained from the story and its themes. </a:t>
            </a:r>
          </a:p>
          <a:p>
            <a:endParaRPr lang="en-US" dirty="0"/>
          </a:p>
        </p:txBody>
      </p:sp>
    </p:spTree>
    <p:extLst>
      <p:ext uri="{BB962C8B-B14F-4D97-AF65-F5344CB8AC3E}">
        <p14:creationId xmlns:p14="http://schemas.microsoft.com/office/powerpoint/2010/main" val="4087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Connecting to Science                   </a:t>
            </a:r>
            <a:r>
              <a:rPr lang="en-US" sz="1200" dirty="0" smtClean="0">
                <a:latin typeface="Segoe Print" panose="02000600000000000000" pitchFamily="2" charset="0"/>
              </a:rPr>
              <a:t>(</a:t>
            </a:r>
            <a:r>
              <a:rPr lang="en-US" sz="1400" dirty="0" smtClean="0">
                <a:latin typeface="Segoe Print" panose="02000600000000000000" pitchFamily="2" charset="0"/>
              </a:rPr>
              <a:t>Answers in Packet)</a:t>
            </a:r>
            <a:endParaRPr lang="en-US" sz="1400" dirty="0">
              <a:latin typeface="Segoe Print" panose="02000600000000000000" pitchFamily="2" charset="0"/>
            </a:endParaRPr>
          </a:p>
        </p:txBody>
      </p:sp>
      <p:sp>
        <p:nvSpPr>
          <p:cNvPr id="4" name="Text Placeholder 3"/>
          <p:cNvSpPr>
            <a:spLocks noGrp="1"/>
          </p:cNvSpPr>
          <p:nvPr>
            <p:ph type="body" sz="half" idx="2"/>
          </p:nvPr>
        </p:nvSpPr>
        <p:spPr>
          <a:xfrm>
            <a:off x="300709" y="1452914"/>
            <a:ext cx="4210179" cy="1419161"/>
          </a:xfrm>
          <a:noFill/>
          <a:ln w="19050">
            <a:solidFill>
              <a:srgbClr val="C00000"/>
            </a:solidFill>
          </a:ln>
        </p:spPr>
        <p:txBody>
          <a:bodyPr>
            <a:normAutofit/>
          </a:bodyPr>
          <a:lstStyle/>
          <a:p>
            <a:r>
              <a:rPr lang="en-US" sz="2400" dirty="0" smtClean="0">
                <a:latin typeface="Segoe Print" panose="02000600000000000000" pitchFamily="2" charset="0"/>
              </a:rPr>
              <a:t>The meaning of colors</a:t>
            </a:r>
            <a:r>
              <a:rPr lang="en-US" sz="3600" dirty="0" smtClean="0">
                <a:latin typeface="Kristen ITC" panose="03050502040202030202" pitchFamily="66" charset="0"/>
              </a:rPr>
              <a:t>:</a:t>
            </a:r>
          </a:p>
          <a:p>
            <a:r>
              <a:rPr lang="en-US" sz="2400" b="1" dirty="0" smtClean="0">
                <a:latin typeface="Corbel" panose="020B0503020204020204" pitchFamily="34" charset="0"/>
              </a:rPr>
              <a:t> Move each box to match the meaning to its color.</a:t>
            </a:r>
          </a:p>
          <a:p>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199843981"/>
              </p:ext>
            </p:extLst>
          </p:nvPr>
        </p:nvGraphicFramePr>
        <p:xfrm>
          <a:off x="4504495" y="1362395"/>
          <a:ext cx="6582606" cy="539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937260" y="4498749"/>
            <a:ext cx="3268980" cy="461665"/>
          </a:xfrm>
          <a:prstGeom prst="rect">
            <a:avLst/>
          </a:prstGeom>
          <a:ln w="12700">
            <a:solidFill>
              <a:schemeClr val="accent1"/>
            </a:solidFill>
          </a:ln>
        </p:spPr>
        <p:txBody>
          <a:bodyPr wrap="square">
            <a:spAutoFit/>
          </a:bodyPr>
          <a:lstStyle/>
          <a:p>
            <a:r>
              <a:rPr lang="en-US" sz="2400" dirty="0" smtClean="0">
                <a:latin typeface="Corbel" panose="020B0503020204020204" pitchFamily="34" charset="0"/>
              </a:rPr>
              <a:t>Growing in knowledge </a:t>
            </a:r>
            <a:endParaRPr lang="en-US" sz="2400" dirty="0">
              <a:latin typeface="Corbel" panose="020B0503020204020204" pitchFamily="34" charset="0"/>
            </a:endParaRPr>
          </a:p>
        </p:txBody>
      </p:sp>
      <p:sp>
        <p:nvSpPr>
          <p:cNvPr id="5" name="Rectangle 4"/>
          <p:cNvSpPr/>
          <p:nvPr/>
        </p:nvSpPr>
        <p:spPr>
          <a:xfrm>
            <a:off x="300709" y="5970427"/>
            <a:ext cx="3578224" cy="461665"/>
          </a:xfrm>
          <a:prstGeom prst="rect">
            <a:avLst/>
          </a:prstGeom>
          <a:ln w="12700">
            <a:solidFill>
              <a:schemeClr val="accent1"/>
            </a:solidFill>
          </a:ln>
        </p:spPr>
        <p:txBody>
          <a:bodyPr wrap="none">
            <a:spAutoFit/>
          </a:bodyPr>
          <a:lstStyle/>
          <a:p>
            <a:r>
              <a:rPr lang="en-US" sz="2400" dirty="0" smtClean="0">
                <a:latin typeface="Corbel" panose="020B0503020204020204" pitchFamily="34" charset="0"/>
              </a:rPr>
              <a:t>Energetic </a:t>
            </a:r>
            <a:r>
              <a:rPr lang="en-US" sz="2400" dirty="0">
                <a:latin typeface="Corbel" panose="020B0503020204020204" pitchFamily="34" charset="0"/>
              </a:rPr>
              <a:t>and </a:t>
            </a:r>
            <a:r>
              <a:rPr lang="en-US" sz="2400" dirty="0" smtClean="0">
                <a:latin typeface="Corbel" panose="020B0503020204020204" pitchFamily="34" charset="0"/>
              </a:rPr>
              <a:t>full of action</a:t>
            </a:r>
            <a:endParaRPr lang="en-US" sz="2400" dirty="0">
              <a:latin typeface="Corbel" panose="020B0503020204020204" pitchFamily="34" charset="0"/>
            </a:endParaRPr>
          </a:p>
        </p:txBody>
      </p:sp>
      <p:sp>
        <p:nvSpPr>
          <p:cNvPr id="6" name="Rectangle 5"/>
          <p:cNvSpPr/>
          <p:nvPr/>
        </p:nvSpPr>
        <p:spPr>
          <a:xfrm>
            <a:off x="202974" y="3772115"/>
            <a:ext cx="4479490" cy="461665"/>
          </a:xfrm>
          <a:prstGeom prst="rect">
            <a:avLst/>
          </a:prstGeom>
          <a:ln w="12700">
            <a:solidFill>
              <a:schemeClr val="accent1"/>
            </a:solidFill>
          </a:ln>
        </p:spPr>
        <p:txBody>
          <a:bodyPr wrap="square">
            <a:spAutoFit/>
          </a:bodyPr>
          <a:lstStyle/>
          <a:p>
            <a:r>
              <a:rPr lang="en-US" sz="2400" dirty="0" smtClean="0">
                <a:latin typeface="Corbel" panose="020B0503020204020204" pitchFamily="34" charset="0"/>
              </a:rPr>
              <a:t>Imaginative, creative, wise, grand</a:t>
            </a:r>
            <a:endParaRPr lang="en-US" sz="2400" dirty="0">
              <a:latin typeface="Corbel" panose="020B0503020204020204" pitchFamily="34" charset="0"/>
            </a:endParaRPr>
          </a:p>
        </p:txBody>
      </p:sp>
      <p:sp>
        <p:nvSpPr>
          <p:cNvPr id="7" name="Rectangle 6"/>
          <p:cNvSpPr/>
          <p:nvPr/>
        </p:nvSpPr>
        <p:spPr>
          <a:xfrm>
            <a:off x="689440" y="3027071"/>
            <a:ext cx="3749040" cy="461665"/>
          </a:xfrm>
          <a:prstGeom prst="rect">
            <a:avLst/>
          </a:prstGeom>
          <a:ln w="12700">
            <a:solidFill>
              <a:schemeClr val="accent1"/>
            </a:solidFill>
          </a:ln>
        </p:spPr>
        <p:txBody>
          <a:bodyPr wrap="none">
            <a:spAutoFit/>
          </a:bodyPr>
          <a:lstStyle/>
          <a:p>
            <a:r>
              <a:rPr lang="en-US" sz="2400" dirty="0">
                <a:latin typeface="Corbel" panose="020B0503020204020204" pitchFamily="34" charset="0"/>
              </a:rPr>
              <a:t>P</a:t>
            </a:r>
            <a:r>
              <a:rPr lang="en-US" sz="2400" dirty="0" smtClean="0">
                <a:latin typeface="Corbel" panose="020B0503020204020204" pitchFamily="34" charset="0"/>
              </a:rPr>
              <a:t>eaceful, loyal, has integrity</a:t>
            </a:r>
            <a:endParaRPr lang="en-US" sz="2400" dirty="0">
              <a:latin typeface="Corbel" panose="020B0503020204020204" pitchFamily="34" charset="0"/>
            </a:endParaRPr>
          </a:p>
        </p:txBody>
      </p:sp>
      <p:sp>
        <p:nvSpPr>
          <p:cNvPr id="8" name="Rectangle 7"/>
          <p:cNvSpPr/>
          <p:nvPr/>
        </p:nvSpPr>
        <p:spPr>
          <a:xfrm>
            <a:off x="548562" y="5199956"/>
            <a:ext cx="3155031" cy="461665"/>
          </a:xfrm>
          <a:prstGeom prst="rect">
            <a:avLst/>
          </a:prstGeom>
          <a:ln w="12700">
            <a:solidFill>
              <a:schemeClr val="accent1"/>
            </a:solidFill>
          </a:ln>
        </p:spPr>
        <p:txBody>
          <a:bodyPr wrap="none">
            <a:spAutoFit/>
          </a:bodyPr>
          <a:lstStyle/>
          <a:p>
            <a:r>
              <a:rPr lang="en-US" sz="2400" dirty="0">
                <a:latin typeface="Corbel" panose="020B0503020204020204" pitchFamily="34" charset="0"/>
              </a:rPr>
              <a:t>Optimistic and cheerful</a:t>
            </a:r>
          </a:p>
        </p:txBody>
      </p:sp>
    </p:spTree>
    <p:extLst>
      <p:ext uri="{BB962C8B-B14F-4D97-AF65-F5344CB8AC3E}">
        <p14:creationId xmlns:p14="http://schemas.microsoft.com/office/powerpoint/2010/main" val="18194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Connecting to Science</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1104900" y="1317902"/>
            <a:ext cx="4056244" cy="3573217"/>
          </a:xfrm>
        </p:spPr>
        <p:txBody>
          <a:bodyPr/>
          <a:lstStyle/>
          <a:p>
            <a:r>
              <a:rPr lang="en-US" dirty="0" smtClean="0"/>
              <a:t>Just an introduction to the science of color. I’ll leave it to the wonderfully clever science teachers to develop fun activities to go with the Free School YouTube video - </a:t>
            </a:r>
            <a:r>
              <a:rPr lang="en-US" dirty="0">
                <a:solidFill>
                  <a:srgbClr val="C00000"/>
                </a:solidFill>
              </a:rPr>
              <a:t>The Science of Light and Color for Kids: Rainbows and the Electromagnetic </a:t>
            </a:r>
            <a:r>
              <a:rPr lang="en-US" dirty="0" smtClean="0">
                <a:solidFill>
                  <a:srgbClr val="C00000"/>
                </a:solidFill>
              </a:rPr>
              <a:t>Spectrum. </a:t>
            </a:r>
          </a:p>
          <a:p>
            <a:r>
              <a:rPr lang="en-US" dirty="0">
                <a:hlinkClick r:id="rId2"/>
              </a:rPr>
              <a:t>https://www.bing.com/videos/search?q=The+Science+of+Light+and+Color+for+Kids%3a+Rainbows+and+the+Electromagnetic+Spectrum.+&amp;view=detail&amp;mid=620EB147F95B23D053A4620EB147F95B23D053A4&amp;FORM=VIRE</a:t>
            </a:r>
            <a:endParaRPr lang="en-US" dirty="0" smtClean="0"/>
          </a:p>
          <a:p>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66027994"/>
              </p:ext>
            </p:extLst>
          </p:nvPr>
        </p:nvGraphicFramePr>
        <p:xfrm>
          <a:off x="5641975" y="1600200"/>
          <a:ext cx="54451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3"/>
          <p:cNvSpPr txBox="1">
            <a:spLocks/>
          </p:cNvSpPr>
          <p:nvPr/>
        </p:nvSpPr>
        <p:spPr>
          <a:xfrm>
            <a:off x="664789" y="5063720"/>
            <a:ext cx="5809653" cy="134321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1400" dirty="0" smtClean="0">
                <a:latin typeface="Calibri" panose="020F0502020204030204" pitchFamily="34" charset="0"/>
                <a:cs typeface="Calibri" panose="020F0502020204030204" pitchFamily="34" charset="0"/>
              </a:rPr>
              <a:t>Source: </a:t>
            </a:r>
          </a:p>
          <a:p>
            <a:r>
              <a:rPr lang="en-US" sz="1400" dirty="0" smtClean="0">
                <a:latin typeface="Calibri" panose="020F0502020204030204" pitchFamily="34" charset="0"/>
                <a:cs typeface="Calibri" panose="020F0502020204030204" pitchFamily="34" charset="0"/>
              </a:rPr>
              <a:t>Free School. “The Science of Light and Color for Kids: Rainbows and the Spectrum,” </a:t>
            </a:r>
            <a:r>
              <a:rPr lang="en-US" sz="1400" dirty="0">
                <a:latin typeface="Calibri" panose="020F0502020204030204" pitchFamily="34" charset="0"/>
                <a:cs typeface="Calibri" panose="020F0502020204030204" pitchFamily="34" charset="0"/>
              </a:rPr>
              <a:t>April 6, </a:t>
            </a:r>
            <a:r>
              <a:rPr lang="en-US" sz="1400" dirty="0" smtClean="0">
                <a:latin typeface="Calibri" panose="020F0502020204030204" pitchFamily="34" charset="0"/>
                <a:cs typeface="Calibri" panose="020F0502020204030204" pitchFamily="34" charset="0"/>
              </a:rPr>
              <a:t>2017, YouTube video, 4:38, https://patreon.com/freeschool</a:t>
            </a:r>
            <a:r>
              <a:rPr lang="en-US" sz="1900" dirty="0" smtClean="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Connecting to Math</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1104900" y="1600200"/>
            <a:ext cx="5135880" cy="2216960"/>
          </a:xfrm>
        </p:spPr>
        <p:txBody>
          <a:bodyPr>
            <a:normAutofit fontScale="92500" lnSpcReduction="10000"/>
          </a:bodyPr>
          <a:lstStyle/>
          <a:p>
            <a:r>
              <a:rPr lang="en-US" sz="1900" dirty="0" smtClean="0">
                <a:latin typeface="Calibri" panose="020F0502020204030204" pitchFamily="34" charset="0"/>
                <a:cs typeface="Calibri" panose="020F0502020204030204" pitchFamily="34" charset="0"/>
              </a:rPr>
              <a:t>Teach the students the difference between a </a:t>
            </a:r>
            <a:r>
              <a:rPr lang="en-US" sz="1900" dirty="0" smtClean="0">
                <a:solidFill>
                  <a:srgbClr val="C00000"/>
                </a:solidFill>
                <a:latin typeface="Calibri" panose="020F0502020204030204" pitchFamily="34" charset="0"/>
                <a:cs typeface="Calibri" panose="020F0502020204030204" pitchFamily="34" charset="0"/>
              </a:rPr>
              <a:t>bar/column </a:t>
            </a:r>
            <a:r>
              <a:rPr lang="en-US" sz="1900" dirty="0" smtClean="0">
                <a:latin typeface="Calibri" panose="020F0502020204030204" pitchFamily="34" charset="0"/>
                <a:cs typeface="Calibri" panose="020F0502020204030204" pitchFamily="34" charset="0"/>
              </a:rPr>
              <a:t>and a </a:t>
            </a:r>
            <a:r>
              <a:rPr lang="en-US" sz="1900" dirty="0" smtClean="0">
                <a:solidFill>
                  <a:srgbClr val="C00000"/>
                </a:solidFill>
                <a:latin typeface="Calibri" panose="020F0502020204030204" pitchFamily="34" charset="0"/>
                <a:cs typeface="Calibri" panose="020F0502020204030204" pitchFamily="34" charset="0"/>
              </a:rPr>
              <a:t>line</a:t>
            </a:r>
            <a:r>
              <a:rPr lang="en-US" sz="1900" dirty="0" smtClean="0">
                <a:latin typeface="Calibri" panose="020F0502020204030204" pitchFamily="34" charset="0"/>
                <a:cs typeface="Calibri" panose="020F0502020204030204" pitchFamily="34" charset="0"/>
              </a:rPr>
              <a:t> graph. </a:t>
            </a:r>
          </a:p>
          <a:p>
            <a:r>
              <a:rPr lang="en-US" sz="1900" dirty="0" smtClean="0">
                <a:latin typeface="Calibri" panose="020F0502020204030204" pitchFamily="34" charset="0"/>
                <a:cs typeface="Calibri" panose="020F0502020204030204" pitchFamily="34" charset="0"/>
              </a:rPr>
              <a:t>Instructions to the students: Find </a:t>
            </a:r>
            <a:r>
              <a:rPr lang="en-US" sz="1900" dirty="0">
                <a:latin typeface="Calibri" panose="020F0502020204030204" pitchFamily="34" charset="0"/>
                <a:cs typeface="Calibri" panose="020F0502020204030204" pitchFamily="34" charset="0"/>
              </a:rPr>
              <a:t>out </a:t>
            </a:r>
            <a:r>
              <a:rPr lang="en-US" sz="1900" dirty="0" smtClean="0">
                <a:latin typeface="Calibri" panose="020F0502020204030204" pitchFamily="34" charset="0"/>
                <a:cs typeface="Calibri" panose="020F0502020204030204" pitchFamily="34" charset="0"/>
              </a:rPr>
              <a:t>the favorite </a:t>
            </a:r>
            <a:r>
              <a:rPr lang="en-US" sz="1900" dirty="0">
                <a:latin typeface="Calibri" panose="020F0502020204030204" pitchFamily="34" charset="0"/>
                <a:cs typeface="Calibri" panose="020F0502020204030204" pitchFamily="34" charset="0"/>
              </a:rPr>
              <a:t>colors </a:t>
            </a:r>
            <a:r>
              <a:rPr lang="en-US" sz="1900" dirty="0" smtClean="0">
                <a:latin typeface="Calibri" panose="020F0502020204030204" pitchFamily="34" charset="0"/>
                <a:cs typeface="Calibri" panose="020F0502020204030204" pitchFamily="34" charset="0"/>
              </a:rPr>
              <a:t>of your </a:t>
            </a:r>
            <a:r>
              <a:rPr lang="en-US" sz="1900" dirty="0">
                <a:latin typeface="Calibri" panose="020F0502020204030204" pitchFamily="34" charset="0"/>
                <a:cs typeface="Calibri" panose="020F0502020204030204" pitchFamily="34" charset="0"/>
              </a:rPr>
              <a:t>friends and </a:t>
            </a:r>
            <a:r>
              <a:rPr lang="en-US" sz="1900" dirty="0" smtClean="0">
                <a:latin typeface="Calibri" panose="020F0502020204030204" pitchFamily="34" charset="0"/>
                <a:cs typeface="Calibri" panose="020F0502020204030204" pitchFamily="34" charset="0"/>
              </a:rPr>
              <a:t>family. </a:t>
            </a:r>
            <a:r>
              <a:rPr lang="en-US" sz="1900" dirty="0">
                <a:latin typeface="Calibri" panose="020F0502020204030204" pitchFamily="34" charset="0"/>
                <a:cs typeface="Calibri" panose="020F0502020204030204" pitchFamily="34" charset="0"/>
              </a:rPr>
              <a:t>Take a survey of 50 people, asking what their favorite color is. </a:t>
            </a:r>
            <a:r>
              <a:rPr lang="en-US" sz="1900" dirty="0" smtClean="0">
                <a:latin typeface="Calibri" panose="020F0502020204030204" pitchFamily="34" charset="0"/>
                <a:cs typeface="Calibri" panose="020F0502020204030204" pitchFamily="34" charset="0"/>
              </a:rPr>
              <a:t>Keep the tally count in a notebook. Stay organized. When the survey is complete, create a graph (teacher’s choice or your choice) to show the results of the survey. </a:t>
            </a:r>
          </a:p>
          <a:p>
            <a:endParaRPr lang="en-US" dirty="0"/>
          </a:p>
        </p:txBody>
      </p:sp>
      <p:graphicFrame>
        <p:nvGraphicFramePr>
          <p:cNvPr id="30" name="Content Placeholder 29"/>
          <p:cNvGraphicFramePr>
            <a:graphicFrameLocks noGrp="1"/>
          </p:cNvGraphicFramePr>
          <p:nvPr>
            <p:ph idx="1"/>
            <p:extLst>
              <p:ext uri="{D42A27DB-BD31-4B8C-83A1-F6EECF244321}">
                <p14:modId xmlns:p14="http://schemas.microsoft.com/office/powerpoint/2010/main" val="1787543318"/>
              </p:ext>
            </p:extLst>
          </p:nvPr>
        </p:nvGraphicFramePr>
        <p:xfrm>
          <a:off x="7115341" y="1600200"/>
          <a:ext cx="4152900" cy="3779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p:cNvGraphicFramePr/>
          <p:nvPr>
            <p:extLst>
              <p:ext uri="{D42A27DB-BD31-4B8C-83A1-F6EECF244321}">
                <p14:modId xmlns:p14="http://schemas.microsoft.com/office/powerpoint/2010/main" val="535957953"/>
              </p:ext>
            </p:extLst>
          </p:nvPr>
        </p:nvGraphicFramePr>
        <p:xfrm>
          <a:off x="1239520" y="3817160"/>
          <a:ext cx="5207000" cy="2793153"/>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6697980" y="5600700"/>
            <a:ext cx="4052101" cy="830997"/>
          </a:xfrm>
          <a:prstGeom prst="rect">
            <a:avLst/>
          </a:prstGeom>
          <a:noFill/>
        </p:spPr>
        <p:txBody>
          <a:bodyPr wrap="square" rtlCol="0">
            <a:spAutoFit/>
          </a:bodyPr>
          <a:lstStyle/>
          <a:p>
            <a:r>
              <a:rPr lang="en-US" sz="2400" dirty="0" smtClean="0">
                <a:solidFill>
                  <a:srgbClr val="C00000"/>
                </a:solidFill>
              </a:rPr>
              <a:t>Examples of line and bar/column graphs</a:t>
            </a:r>
            <a:endParaRPr lang="en-US" sz="2400" dirty="0">
              <a:solidFill>
                <a:srgbClr val="C00000"/>
              </a:solidFill>
            </a:endParaRPr>
          </a:p>
        </p:txBody>
      </p:sp>
    </p:spTree>
    <p:extLst>
      <p:ext uri="{BB962C8B-B14F-4D97-AF65-F5344CB8AC3E}">
        <p14:creationId xmlns:p14="http://schemas.microsoft.com/office/powerpoint/2010/main" val="279851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Problem Solving:</a:t>
            </a:r>
            <a:br>
              <a:rPr lang="en-US" dirty="0" smtClean="0">
                <a:latin typeface="Segoe Print" panose="02000600000000000000" pitchFamily="2" charset="0"/>
              </a:rPr>
            </a:br>
            <a:r>
              <a:rPr lang="en-US" dirty="0">
                <a:latin typeface="Segoe Print" panose="02000600000000000000" pitchFamily="2" charset="0"/>
              </a:rPr>
              <a:t> </a:t>
            </a:r>
            <a:r>
              <a:rPr lang="en-US" dirty="0" smtClean="0">
                <a:latin typeface="Segoe Print" panose="02000600000000000000" pitchFamily="2" charset="0"/>
              </a:rPr>
              <a:t>           Learning to think outside the box</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1104900" y="1600200"/>
            <a:ext cx="9156018" cy="2216960"/>
          </a:xfrm>
        </p:spPr>
        <p:txBody>
          <a:bodyPr>
            <a:normAutofit/>
          </a:bodyPr>
          <a:lstStyle/>
          <a:p>
            <a:r>
              <a:rPr lang="en-US" sz="2400" dirty="0" smtClean="0">
                <a:latin typeface="Arial" panose="020B0604020202020204" pitchFamily="34" charset="0"/>
                <a:cs typeface="Arial" panose="020B0604020202020204" pitchFamily="34" charset="0"/>
              </a:rPr>
              <a:t>See Curriculum Packet, </a:t>
            </a:r>
            <a:r>
              <a:rPr lang="en-US" sz="2400" u="sng" dirty="0" smtClean="0">
                <a:latin typeface="Arial" panose="020B0604020202020204" pitchFamily="34" charset="0"/>
                <a:cs typeface="Arial" panose="020B0604020202020204" pitchFamily="34" charset="0"/>
              </a:rPr>
              <a:t>Appendix 5</a:t>
            </a:r>
            <a:r>
              <a:rPr lang="en-US" sz="2400" dirty="0" smtClean="0">
                <a:latin typeface="Arial" panose="020B0604020202020204" pitchFamily="34" charset="0"/>
                <a:cs typeface="Arial" panose="020B0604020202020204" pitchFamily="34" charset="0"/>
              </a:rPr>
              <a:t>, Activity 2</a:t>
            </a:r>
            <a:endParaRPr lang="en-US" dirty="0">
              <a:latin typeface="Arial" panose="020B0604020202020204" pitchFamily="34" charset="0"/>
              <a:cs typeface="Arial" panose="020B0604020202020204" pitchFamily="34" charset="0"/>
            </a:endParaRPr>
          </a:p>
        </p:txBody>
      </p:sp>
      <p:sp>
        <p:nvSpPr>
          <p:cNvPr id="41" name="TextBox 40"/>
          <p:cNvSpPr txBox="1"/>
          <p:nvPr/>
        </p:nvSpPr>
        <p:spPr>
          <a:xfrm>
            <a:off x="1561384" y="3029334"/>
            <a:ext cx="2912425" cy="830997"/>
          </a:xfrm>
          <a:prstGeom prst="rect">
            <a:avLst/>
          </a:prstGeom>
          <a:noFill/>
        </p:spPr>
        <p:txBody>
          <a:bodyPr wrap="square" rtlCol="0">
            <a:spAutoFit/>
          </a:bodyPr>
          <a:lstStyle/>
          <a:p>
            <a:r>
              <a:rPr lang="en-US" sz="2400" dirty="0" smtClean="0">
                <a:solidFill>
                  <a:srgbClr val="C00000"/>
                </a:solidFill>
              </a:rPr>
              <a:t>Solving a task with only a few tools</a:t>
            </a:r>
            <a:endParaRPr lang="en-US" sz="24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2429234"/>
              </p:ext>
            </p:extLst>
          </p:nvPr>
        </p:nvGraphicFramePr>
        <p:xfrm>
          <a:off x="4473810" y="2534544"/>
          <a:ext cx="6130776" cy="3455082"/>
        </p:xfrm>
        <a:graphic>
          <a:graphicData uri="http://schemas.openxmlformats.org/drawingml/2006/table">
            <a:tbl>
              <a:tblPr firstRow="1" bandRow="1">
                <a:tableStyleId>{5C22544A-7EE6-4342-B048-85BDC9FD1C3A}</a:tableStyleId>
              </a:tblPr>
              <a:tblGrid>
                <a:gridCol w="6130776"/>
              </a:tblGrid>
              <a:tr h="426700">
                <a:tc>
                  <a:txBody>
                    <a:bodyPr/>
                    <a:lstStyle/>
                    <a:p>
                      <a:r>
                        <a:rPr lang="en-US" dirty="0" smtClean="0">
                          <a:solidFill>
                            <a:schemeClr val="bg1"/>
                          </a:solidFill>
                        </a:rPr>
                        <a:t>                          Possible</a:t>
                      </a:r>
                      <a:r>
                        <a:rPr lang="en-US" baseline="0" dirty="0" smtClean="0">
                          <a:solidFill>
                            <a:schemeClr val="bg1"/>
                          </a:solidFill>
                        </a:rPr>
                        <a:t> Tasks</a:t>
                      </a:r>
                      <a:endParaRPr lang="en-US" dirty="0">
                        <a:solidFill>
                          <a:schemeClr val="bg1"/>
                        </a:solidFill>
                      </a:endParaRPr>
                    </a:p>
                  </a:txBody>
                  <a:tcPr/>
                </a:tc>
              </a:tr>
              <a:tr h="432626">
                <a:tc>
                  <a:txBody>
                    <a:bodyPr/>
                    <a:lstStyle/>
                    <a:p>
                      <a:r>
                        <a:rPr lang="en-US" sz="1800" kern="1200" dirty="0" smtClean="0">
                          <a:solidFill>
                            <a:schemeClr val="dk1"/>
                          </a:solidFill>
                          <a:effectLst/>
                          <a:latin typeface="+mn-lt"/>
                          <a:ea typeface="+mn-ea"/>
                          <a:cs typeface="+mn-cs"/>
                        </a:rPr>
                        <a:t>Retrieve coin fallen in drain</a:t>
                      </a:r>
                      <a:endParaRPr lang="en-US" dirty="0"/>
                    </a:p>
                  </a:txBody>
                  <a:tcPr/>
                </a:tc>
              </a:tr>
              <a:tr h="432626">
                <a:tc>
                  <a:txBody>
                    <a:bodyPr/>
                    <a:lstStyle/>
                    <a:p>
                      <a:r>
                        <a:rPr lang="en-US" sz="1800" kern="1200" dirty="0" smtClean="0">
                          <a:solidFill>
                            <a:schemeClr val="dk1"/>
                          </a:solidFill>
                          <a:effectLst/>
                          <a:latin typeface="+mn-lt"/>
                          <a:ea typeface="+mn-ea"/>
                          <a:cs typeface="+mn-cs"/>
                        </a:rPr>
                        <a:t>Remove pebbles from dirt</a:t>
                      </a:r>
                      <a:endParaRPr lang="en-US" dirty="0"/>
                    </a:p>
                  </a:txBody>
                  <a:tcPr/>
                </a:tc>
              </a:tr>
              <a:tr h="432626">
                <a:tc>
                  <a:txBody>
                    <a:bodyPr/>
                    <a:lstStyle/>
                    <a:p>
                      <a:r>
                        <a:rPr lang="en-US" sz="1800" kern="1200" dirty="0" smtClean="0">
                          <a:solidFill>
                            <a:schemeClr val="dk1"/>
                          </a:solidFill>
                          <a:effectLst/>
                          <a:latin typeface="+mn-lt"/>
                          <a:ea typeface="+mn-ea"/>
                          <a:cs typeface="+mn-cs"/>
                        </a:rPr>
                        <a:t>Move heavy rock</a:t>
                      </a:r>
                      <a:endParaRPr lang="en-US" dirty="0"/>
                    </a:p>
                  </a:txBody>
                  <a:tcPr/>
                </a:tc>
              </a:tr>
              <a:tr h="432626">
                <a:tc>
                  <a:txBody>
                    <a:bodyPr/>
                    <a:lstStyle/>
                    <a:p>
                      <a:r>
                        <a:rPr lang="en-US" sz="1800" kern="1200" dirty="0" smtClean="0">
                          <a:solidFill>
                            <a:schemeClr val="dk1"/>
                          </a:solidFill>
                          <a:effectLst/>
                          <a:latin typeface="+mn-lt"/>
                          <a:ea typeface="+mn-ea"/>
                          <a:cs typeface="+mn-cs"/>
                        </a:rPr>
                        <a:t>Open a metal box rusted shut</a:t>
                      </a:r>
                      <a:endParaRPr lang="en-US" dirty="0"/>
                    </a:p>
                  </a:txBody>
                  <a:tcPr/>
                </a:tc>
              </a:tr>
              <a:tr h="432626">
                <a:tc>
                  <a:txBody>
                    <a:bodyPr/>
                    <a:lstStyle/>
                    <a:p>
                      <a:r>
                        <a:rPr lang="en-US" sz="1800" kern="1200" dirty="0" smtClean="0">
                          <a:solidFill>
                            <a:schemeClr val="dk1"/>
                          </a:solidFill>
                          <a:effectLst/>
                          <a:latin typeface="+mn-lt"/>
                          <a:ea typeface="+mn-ea"/>
                          <a:cs typeface="+mn-cs"/>
                        </a:rPr>
                        <a:t>Use as a signal for help when lost in the woods</a:t>
                      </a:r>
                      <a:endParaRPr lang="en-US" dirty="0"/>
                    </a:p>
                  </a:txBody>
                  <a:tcPr/>
                </a:tc>
              </a:tr>
              <a:tr h="432626">
                <a:tc>
                  <a:txBody>
                    <a:bodyPr/>
                    <a:lstStyle/>
                    <a:p>
                      <a:r>
                        <a:rPr lang="en-US" sz="1800" kern="1200" dirty="0" smtClean="0">
                          <a:solidFill>
                            <a:schemeClr val="dk1"/>
                          </a:solidFill>
                          <a:effectLst/>
                          <a:latin typeface="+mn-lt"/>
                          <a:ea typeface="+mn-ea"/>
                          <a:cs typeface="+mn-cs"/>
                        </a:rPr>
                        <a:t>Create a new game</a:t>
                      </a:r>
                      <a:endParaRPr lang="en-US" dirty="0"/>
                    </a:p>
                  </a:txBody>
                  <a:tcPr/>
                </a:tc>
              </a:tr>
              <a:tr h="432626">
                <a:tc>
                  <a:txBody>
                    <a:bodyPr/>
                    <a:lstStyle/>
                    <a:p>
                      <a:r>
                        <a:rPr lang="en-US" sz="1800" kern="1200" dirty="0" smtClean="0">
                          <a:solidFill>
                            <a:schemeClr val="dk1"/>
                          </a:solidFill>
                          <a:effectLst/>
                          <a:latin typeface="+mn-lt"/>
                          <a:ea typeface="+mn-ea"/>
                          <a:cs typeface="+mn-cs"/>
                        </a:rPr>
                        <a:t>Lost in woods and need to catch a fish for dinner</a:t>
                      </a:r>
                      <a:endParaRPr lang="en-US" dirty="0"/>
                    </a:p>
                  </a:txBody>
                  <a:tcPr/>
                </a:tc>
              </a:tr>
            </a:tbl>
          </a:graphicData>
        </a:graphic>
      </p:graphicFrame>
    </p:spTree>
    <p:extLst>
      <p:ext uri="{BB962C8B-B14F-4D97-AF65-F5344CB8AC3E}">
        <p14:creationId xmlns:p14="http://schemas.microsoft.com/office/powerpoint/2010/main" val="290596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77" y="2767747"/>
            <a:ext cx="10415021" cy="2084589"/>
          </a:xfrm>
        </p:spPr>
        <p:txBody>
          <a:bodyPr>
            <a:normAutofit/>
          </a:bodyPr>
          <a:lstStyle/>
          <a:p>
            <a:r>
              <a:rPr lang="en-US" sz="4000" dirty="0" smtClean="0">
                <a:latin typeface="Segoe Print" panose="02000600000000000000" pitchFamily="2" charset="0"/>
              </a:rPr>
              <a:t>Research and writing  —connecting to history</a:t>
            </a:r>
            <a:endParaRPr lang="en-US" sz="4000" dirty="0">
              <a:latin typeface="Segoe Print" panose="02000600000000000000" pitchFamily="2" charset="0"/>
            </a:endParaRPr>
          </a:p>
        </p:txBody>
      </p:sp>
      <p:sp>
        <p:nvSpPr>
          <p:cNvPr id="3" name="Text Placeholder 2"/>
          <p:cNvSpPr>
            <a:spLocks noGrp="1"/>
          </p:cNvSpPr>
          <p:nvPr>
            <p:ph type="body" idx="1"/>
          </p:nvPr>
        </p:nvSpPr>
        <p:spPr>
          <a:xfrm>
            <a:off x="2921425" y="4852337"/>
            <a:ext cx="8738709"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2151047514"/>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p:cNvSpPr txBox="1">
            <a:spLocks/>
          </p:cNvSpPr>
          <p:nvPr/>
        </p:nvSpPr>
        <p:spPr>
          <a:xfrm>
            <a:off x="6229221" y="1506491"/>
            <a:ext cx="5553652" cy="9555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n-US" b="1" dirty="0" smtClean="0">
                <a:solidFill>
                  <a:srgbClr val="002060"/>
                </a:solidFill>
                <a:latin typeface="Arial" panose="020B0604020202020204" pitchFamily="34" charset="0"/>
                <a:cs typeface="Arial" panose="020B0604020202020204" pitchFamily="34" charset="0"/>
              </a:rPr>
              <a:t>Objective: To transfer new knowledge gained from the story and its themes. </a:t>
            </a:r>
          </a:p>
          <a:p>
            <a:endParaRPr lang="en-US" dirty="0"/>
          </a:p>
        </p:txBody>
      </p:sp>
    </p:spTree>
    <p:extLst>
      <p:ext uri="{BB962C8B-B14F-4D97-AF65-F5344CB8AC3E}">
        <p14:creationId xmlns:p14="http://schemas.microsoft.com/office/powerpoint/2010/main" val="311360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Researching and Writing: Connecting to History</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1104900" y="1600200"/>
            <a:ext cx="4056244" cy="5070624"/>
          </a:xfrm>
        </p:spPr>
        <p:txBody>
          <a:bodyPr>
            <a:normAutofit lnSpcReduction="10000"/>
          </a:bodyPr>
          <a:lstStyle/>
          <a:p>
            <a:r>
              <a:rPr lang="en-US" sz="2400" dirty="0" smtClean="0">
                <a:latin typeface="Corbel" panose="020B0503020204020204" pitchFamily="34" charset="0"/>
              </a:rPr>
              <a:t>Students will listen to and read information on Ellis Island, the landing place for many </a:t>
            </a:r>
            <a:r>
              <a:rPr lang="en-US" sz="2400" dirty="0" smtClean="0">
                <a:solidFill>
                  <a:srgbClr val="C00000"/>
                </a:solidFill>
                <a:latin typeface="Corbel" panose="020B0503020204020204" pitchFamily="34" charset="0"/>
              </a:rPr>
              <a:t>European</a:t>
            </a:r>
            <a:r>
              <a:rPr lang="en-US" sz="2400" dirty="0" smtClean="0">
                <a:latin typeface="Corbel" panose="020B0503020204020204" pitchFamily="34" charset="0"/>
              </a:rPr>
              <a:t> </a:t>
            </a:r>
            <a:r>
              <a:rPr lang="en-US" sz="2400" dirty="0" smtClean="0">
                <a:solidFill>
                  <a:srgbClr val="C00000"/>
                </a:solidFill>
                <a:latin typeface="Corbel" panose="020B0503020204020204" pitchFamily="34" charset="0"/>
              </a:rPr>
              <a:t>immigrants</a:t>
            </a:r>
            <a:r>
              <a:rPr lang="en-US" sz="2400" dirty="0" smtClean="0">
                <a:latin typeface="Corbel" panose="020B0503020204020204" pitchFamily="34" charset="0"/>
              </a:rPr>
              <a:t> like Abrielle’s relatives from </a:t>
            </a:r>
            <a:r>
              <a:rPr lang="en-US" sz="2400" dirty="0" smtClean="0">
                <a:solidFill>
                  <a:srgbClr val="C00000"/>
                </a:solidFill>
                <a:latin typeface="Corbel" panose="020B0503020204020204" pitchFamily="34" charset="0"/>
              </a:rPr>
              <a:t>France</a:t>
            </a:r>
            <a:r>
              <a:rPr lang="en-US" sz="2400" dirty="0" smtClean="0">
                <a:latin typeface="Corbel" panose="020B0503020204020204" pitchFamily="34" charset="0"/>
              </a:rPr>
              <a:t>. Her friend Leon’s family immigrated from </a:t>
            </a:r>
            <a:r>
              <a:rPr lang="en-US" sz="2400" dirty="0" smtClean="0">
                <a:solidFill>
                  <a:srgbClr val="C00000"/>
                </a:solidFill>
                <a:latin typeface="Corbel" panose="020B0503020204020204" pitchFamily="34" charset="0"/>
              </a:rPr>
              <a:t>Italy</a:t>
            </a:r>
            <a:r>
              <a:rPr lang="en-US" sz="2400" dirty="0" smtClean="0">
                <a:latin typeface="Corbel" panose="020B0503020204020204" pitchFamily="34" charset="0"/>
              </a:rPr>
              <a:t>, and Mrs. Metzger and her husband immigrated from </a:t>
            </a:r>
            <a:r>
              <a:rPr lang="en-US" sz="2400" dirty="0" smtClean="0">
                <a:solidFill>
                  <a:srgbClr val="C00000"/>
                </a:solidFill>
                <a:latin typeface="Corbel" panose="020B0503020204020204" pitchFamily="34" charset="0"/>
              </a:rPr>
              <a:t>Germany</a:t>
            </a:r>
            <a:r>
              <a:rPr lang="en-US" sz="2400" dirty="0" smtClean="0">
                <a:latin typeface="Corbel" panose="020B0503020204020204" pitchFamily="34" charset="0"/>
              </a:rPr>
              <a:t>. After reading information about the island, students will have two </a:t>
            </a:r>
            <a:r>
              <a:rPr lang="en-US" sz="2400" dirty="0" smtClean="0">
                <a:solidFill>
                  <a:srgbClr val="C00000"/>
                </a:solidFill>
                <a:latin typeface="Corbel" panose="020B0503020204020204" pitchFamily="34" charset="0"/>
              </a:rPr>
              <a:t>fun writing activities </a:t>
            </a:r>
            <a:r>
              <a:rPr lang="en-US" sz="2400" dirty="0" smtClean="0">
                <a:latin typeface="Corbel" panose="020B0503020204020204" pitchFamily="34" charset="0"/>
              </a:rPr>
              <a:t>to participate in. Teachers can choose one or do both as enrichment activities to accompany </a:t>
            </a:r>
            <a:r>
              <a:rPr lang="en-US" sz="2400" i="1" dirty="0" smtClean="0">
                <a:latin typeface="Corbel" panose="020B0503020204020204" pitchFamily="34" charset="0"/>
              </a:rPr>
              <a:t>The Three Sleuths of Brooklyn.</a:t>
            </a:r>
            <a:endParaRPr lang="en-US" i="1" dirty="0" smtClean="0"/>
          </a:p>
          <a:p>
            <a:endParaRPr lang="en-US" dirty="0"/>
          </a:p>
        </p:txBody>
      </p:sp>
      <p:sp>
        <p:nvSpPr>
          <p:cNvPr id="12" name="Text Placeholder 3"/>
          <p:cNvSpPr txBox="1">
            <a:spLocks/>
          </p:cNvSpPr>
          <p:nvPr/>
        </p:nvSpPr>
        <p:spPr>
          <a:xfrm>
            <a:off x="6343150" y="1716027"/>
            <a:ext cx="4116846" cy="83079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11200" dirty="0" smtClean="0">
                <a:solidFill>
                  <a:srgbClr val="C00000"/>
                </a:solidFill>
                <a:latin typeface="Calibri" panose="020F0502020204030204" pitchFamily="34" charset="0"/>
                <a:cs typeface="Calibri" panose="020F0502020204030204" pitchFamily="34" charset="0"/>
              </a:rPr>
              <a:t>Main Hall at Ellis </a:t>
            </a:r>
            <a:r>
              <a:rPr lang="en-US" sz="2800" dirty="0" smtClean="0">
                <a:solidFill>
                  <a:srgbClr val="C00000"/>
                </a:solidFill>
                <a:latin typeface="Corbel" panose="020B0503020204020204" pitchFamily="34" charset="0"/>
              </a:rPr>
              <a:t> </a:t>
            </a:r>
            <a:r>
              <a:rPr lang="en-US" sz="11200" dirty="0" smtClean="0">
                <a:solidFill>
                  <a:srgbClr val="C00000"/>
                </a:solidFill>
                <a:latin typeface="Calibri" panose="020F0502020204030204" pitchFamily="34" charset="0"/>
                <a:cs typeface="Calibri" panose="020F0502020204030204" pitchFamily="34" charset="0"/>
              </a:rPr>
              <a:t>Island </a:t>
            </a:r>
          </a:p>
          <a:p>
            <a:r>
              <a:rPr lang="en-US" sz="11200" dirty="0" smtClean="0">
                <a:solidFill>
                  <a:srgbClr val="C00000"/>
                </a:solidFill>
                <a:latin typeface="Calibri" panose="020F0502020204030204" pitchFamily="34" charset="0"/>
                <a:cs typeface="Calibri" panose="020F0502020204030204" pitchFamily="34" charset="0"/>
              </a:rPr>
              <a:t>(the Processing </a:t>
            </a:r>
            <a:r>
              <a:rPr lang="en-US" sz="11200" dirty="0">
                <a:solidFill>
                  <a:srgbClr val="C00000"/>
                </a:solidFill>
                <a:latin typeface="Calibri" panose="020F0502020204030204" pitchFamily="34" charset="0"/>
                <a:cs typeface="Calibri" panose="020F0502020204030204" pitchFamily="34" charset="0"/>
              </a:rPr>
              <a:t>R</a:t>
            </a:r>
            <a:r>
              <a:rPr lang="en-US" sz="11200" dirty="0" smtClean="0">
                <a:solidFill>
                  <a:srgbClr val="C00000"/>
                </a:solidFill>
                <a:latin typeface="Calibri" panose="020F0502020204030204" pitchFamily="34" charset="0"/>
                <a:cs typeface="Calibri" panose="020F0502020204030204" pitchFamily="34" charset="0"/>
              </a:rPr>
              <a:t>oom)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pic>
        <p:nvPicPr>
          <p:cNvPr id="1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5930284" y="2906420"/>
            <a:ext cx="4218422" cy="3150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68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427161" y="319183"/>
            <a:ext cx="9040672" cy="584490"/>
          </a:xfrm>
          <a:prstGeom prst="rect">
            <a:avLst/>
          </a:prstGeom>
          <a:solidFill>
            <a:srgbClr val="FFFFFF"/>
          </a:solidFill>
          <a:ln w="28575">
            <a:solidFill>
              <a:srgbClr val="000000"/>
            </a:solidFill>
            <a:prstDash val="sysDash"/>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2400" b="1" dirty="0" smtClean="0">
                <a:solidFill>
                  <a:srgbClr val="C00000"/>
                </a:solidFill>
                <a:latin typeface="Segoe Print" panose="02000600000000000000" pitchFamily="2" charset="0"/>
                <a:ea typeface="Arial Unicode MS" panose="020B0604020202020204" pitchFamily="34" charset="-128"/>
                <a:cs typeface="Arial Unicode MS" panose="020B0604020202020204" pitchFamily="34" charset="-128"/>
              </a:rPr>
              <a:t>Basics About the Book</a:t>
            </a:r>
            <a:endParaRPr kumimoji="0" lang="en-US" altLang="en-US" sz="1600" b="0" i="0" u="none" strike="noStrike" cap="none" normalizeH="0" baseline="0" dirty="0" smtClean="0">
              <a:ln>
                <a:noFill/>
              </a:ln>
              <a:solidFill>
                <a:srgbClr val="C00000"/>
              </a:solidFill>
              <a:effectLst/>
              <a:latin typeface="Segoe Print" panose="02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2764211564"/>
              </p:ext>
            </p:extLst>
          </p:nvPr>
        </p:nvGraphicFramePr>
        <p:xfrm>
          <a:off x="1840539" y="1583323"/>
          <a:ext cx="8128000" cy="4582160"/>
        </p:xfrm>
        <a:graphic>
          <a:graphicData uri="http://schemas.openxmlformats.org/drawingml/2006/table">
            <a:tbl>
              <a:tblPr firstRow="1" bandRow="1">
                <a:tableStyleId>{5C22544A-7EE6-4342-B048-85BDC9FD1C3A}</a:tableStyleId>
              </a:tblPr>
              <a:tblGrid>
                <a:gridCol w="2032000"/>
                <a:gridCol w="2032000"/>
                <a:gridCol w="2032000"/>
                <a:gridCol w="2032000"/>
              </a:tblGrid>
              <a:tr h="360213">
                <a:tc>
                  <a:txBody>
                    <a:bodyPr/>
                    <a:lstStyle/>
                    <a:p>
                      <a:r>
                        <a:rPr lang="en-US" dirty="0" smtClean="0"/>
                        <a:t>Characters</a:t>
                      </a:r>
                      <a:endParaRPr lang="en-US" dirty="0"/>
                    </a:p>
                  </a:txBody>
                  <a:tcPr/>
                </a:tc>
                <a:tc>
                  <a:txBody>
                    <a:bodyPr/>
                    <a:lstStyle/>
                    <a:p>
                      <a:r>
                        <a:rPr lang="en-US" dirty="0" smtClean="0"/>
                        <a:t>Settings</a:t>
                      </a:r>
                      <a:endParaRPr lang="en-US" dirty="0"/>
                    </a:p>
                  </a:txBody>
                  <a:tcPr/>
                </a:tc>
                <a:tc>
                  <a:txBody>
                    <a:bodyPr/>
                    <a:lstStyle/>
                    <a:p>
                      <a:r>
                        <a:rPr lang="en-US" dirty="0" smtClean="0"/>
                        <a:t>Type of Story</a:t>
                      </a:r>
                      <a:endParaRPr lang="en-US" dirty="0"/>
                    </a:p>
                  </a:txBody>
                  <a:tcPr/>
                </a:tc>
                <a:tc>
                  <a:txBody>
                    <a:bodyPr/>
                    <a:lstStyle/>
                    <a:p>
                      <a:r>
                        <a:rPr lang="en-US" dirty="0" smtClean="0"/>
                        <a:t>Themes</a:t>
                      </a:r>
                      <a:endParaRPr lang="en-US" dirty="0"/>
                    </a:p>
                  </a:txBody>
                  <a:tcPr/>
                </a:tc>
              </a:tr>
              <a:tr h="370840">
                <a:tc>
                  <a:txBody>
                    <a:bodyPr/>
                    <a:lstStyle/>
                    <a:p>
                      <a:r>
                        <a:rPr lang="en-US" dirty="0" smtClean="0"/>
                        <a:t>Abrielle Martin</a:t>
                      </a:r>
                      <a:endParaRPr lang="en-US" dirty="0"/>
                    </a:p>
                  </a:txBody>
                  <a:tcPr/>
                </a:tc>
                <a:tc>
                  <a:txBody>
                    <a:bodyPr/>
                    <a:lstStyle/>
                    <a:p>
                      <a:r>
                        <a:rPr lang="en-US" dirty="0" smtClean="0"/>
                        <a:t>Brooklyn, NY</a:t>
                      </a:r>
                      <a:endParaRPr lang="en-US" dirty="0"/>
                    </a:p>
                  </a:txBody>
                  <a:tcPr/>
                </a:tc>
                <a:tc>
                  <a:txBody>
                    <a:bodyPr/>
                    <a:lstStyle/>
                    <a:p>
                      <a:r>
                        <a:rPr lang="en-US" dirty="0" smtClean="0"/>
                        <a:t>Middle</a:t>
                      </a:r>
                      <a:r>
                        <a:rPr lang="en-US" baseline="0" dirty="0" smtClean="0"/>
                        <a:t> Grade</a:t>
                      </a:r>
                      <a:endParaRPr lang="en-US" dirty="0"/>
                    </a:p>
                  </a:txBody>
                  <a:tcPr/>
                </a:tc>
                <a:tc>
                  <a:txBody>
                    <a:bodyPr/>
                    <a:lstStyle/>
                    <a:p>
                      <a:r>
                        <a:rPr lang="en-US" dirty="0" smtClean="0"/>
                        <a:t>Not everything is as it seems</a:t>
                      </a:r>
                      <a:endParaRPr lang="en-US" dirty="0"/>
                    </a:p>
                  </a:txBody>
                  <a:tcPr/>
                </a:tc>
              </a:tr>
              <a:tr h="370840">
                <a:tc>
                  <a:txBody>
                    <a:bodyPr/>
                    <a:lstStyle/>
                    <a:p>
                      <a:r>
                        <a:rPr lang="en-US" dirty="0" smtClean="0"/>
                        <a:t>Best friend Gina</a:t>
                      </a:r>
                      <a:endParaRPr lang="en-US" dirty="0"/>
                    </a:p>
                  </a:txBody>
                  <a:tcPr/>
                </a:tc>
                <a:tc>
                  <a:txBody>
                    <a:bodyPr/>
                    <a:lstStyle/>
                    <a:p>
                      <a:r>
                        <a:rPr lang="en-US" dirty="0" smtClean="0"/>
                        <a:t>Hollander Bakery</a:t>
                      </a:r>
                      <a:endParaRPr lang="en-US" dirty="0"/>
                    </a:p>
                  </a:txBody>
                  <a:tcPr/>
                </a:tc>
                <a:tc>
                  <a:txBody>
                    <a:bodyPr/>
                    <a:lstStyle/>
                    <a:p>
                      <a:r>
                        <a:rPr lang="en-US" dirty="0" smtClean="0"/>
                        <a:t>Adventure</a:t>
                      </a:r>
                      <a:endParaRPr lang="en-US" dirty="0"/>
                    </a:p>
                  </a:txBody>
                  <a:tcPr/>
                </a:tc>
                <a:tc>
                  <a:txBody>
                    <a:bodyPr/>
                    <a:lstStyle/>
                    <a:p>
                      <a:r>
                        <a:rPr lang="en-US" dirty="0" smtClean="0"/>
                        <a:t>Sometimes we have to think outside the box</a:t>
                      </a:r>
                      <a:endParaRPr lang="en-US" dirty="0"/>
                    </a:p>
                  </a:txBody>
                  <a:tcPr/>
                </a:tc>
              </a:tr>
              <a:tr h="370840">
                <a:tc>
                  <a:txBody>
                    <a:bodyPr/>
                    <a:lstStyle/>
                    <a:p>
                      <a:r>
                        <a:rPr lang="en-US" dirty="0" smtClean="0"/>
                        <a:t>Leon DeLuca</a:t>
                      </a:r>
                      <a:endParaRPr lang="en-US" dirty="0"/>
                    </a:p>
                  </a:txBody>
                  <a:tcPr/>
                </a:tc>
                <a:tc>
                  <a:txBody>
                    <a:bodyPr/>
                    <a:lstStyle/>
                    <a:p>
                      <a:r>
                        <a:rPr lang="en-US" dirty="0" smtClean="0"/>
                        <a:t>Metropolitan Museum of Art</a:t>
                      </a:r>
                      <a:endParaRPr lang="en-US" dirty="0"/>
                    </a:p>
                  </a:txBody>
                  <a:tcPr/>
                </a:tc>
                <a:tc>
                  <a:txBody>
                    <a:bodyPr/>
                    <a:lstStyle/>
                    <a:p>
                      <a:r>
                        <a:rPr lang="en-US" dirty="0" smtClean="0"/>
                        <a:t>Mystery</a:t>
                      </a:r>
                      <a:endParaRPr lang="en-US" dirty="0"/>
                    </a:p>
                  </a:txBody>
                  <a:tcPr/>
                </a:tc>
                <a:tc>
                  <a:txBody>
                    <a:bodyPr/>
                    <a:lstStyle/>
                    <a:p>
                      <a:endParaRPr lang="en-US"/>
                    </a:p>
                  </a:txBody>
                  <a:tcPr/>
                </a:tc>
              </a:tr>
              <a:tr h="370840">
                <a:tc>
                  <a:txBody>
                    <a:bodyPr/>
                    <a:lstStyle/>
                    <a:p>
                      <a:r>
                        <a:rPr lang="en-US" dirty="0" smtClean="0"/>
                        <a:t>Mrs. Metzger</a:t>
                      </a:r>
                      <a:endParaRPr lang="en-US" dirty="0"/>
                    </a:p>
                  </a:txBody>
                  <a:tcPr/>
                </a:tc>
                <a:tc>
                  <a:txBody>
                    <a:bodyPr/>
                    <a:lstStyle/>
                    <a:p>
                      <a:r>
                        <a:rPr lang="en-US" dirty="0" smtClean="0"/>
                        <a:t>Filettos</a:t>
                      </a:r>
                      <a:r>
                        <a:rPr lang="en-US" baseline="0" dirty="0" smtClean="0"/>
                        <a:t> (an Italian restaurant)</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Mama (Jackie Martin)</a:t>
                      </a:r>
                      <a:endParaRPr lang="en-US" dirty="0"/>
                    </a:p>
                  </a:txBody>
                  <a:tcPr/>
                </a:tc>
                <a:tc>
                  <a:txBody>
                    <a:bodyPr/>
                    <a:lstStyle/>
                    <a:p>
                      <a:r>
                        <a:rPr lang="en-US" dirty="0" smtClean="0"/>
                        <a:t>Ellis Island</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Mr. Russo</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Peter Metzger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216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04" y="355940"/>
            <a:ext cx="9980682" cy="804947"/>
          </a:xfrm>
        </p:spPr>
        <p:txBody>
          <a:bodyPr/>
          <a:lstStyle/>
          <a:p>
            <a:r>
              <a:rPr lang="en-US" dirty="0" smtClean="0">
                <a:solidFill>
                  <a:srgbClr val="C00000"/>
                </a:solidFill>
                <a:latin typeface="Segoe Print" panose="02000600000000000000" pitchFamily="2" charset="0"/>
              </a:rPr>
              <a:t>Research and Writing -- Immigration and Ellis Island</a:t>
            </a:r>
            <a:endParaRPr lang="en-US" dirty="0">
              <a:solidFill>
                <a:srgbClr val="C00000"/>
              </a:solidFill>
              <a:latin typeface="Segoe Print" panose="02000600000000000000" pitchFamily="2" charset="0"/>
            </a:endParaRPr>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4230767769"/>
              </p:ext>
            </p:extLst>
          </p:nvPr>
        </p:nvGraphicFramePr>
        <p:xfrm>
          <a:off x="1160132" y="1380805"/>
          <a:ext cx="9982200" cy="4288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517085" y="4468644"/>
            <a:ext cx="3700558" cy="830997"/>
          </a:xfrm>
          <a:prstGeom prst="rect">
            <a:avLst/>
          </a:prstGeom>
          <a:noFill/>
        </p:spPr>
        <p:txBody>
          <a:bodyPr wrap="square" rtlCol="0">
            <a:spAutoFit/>
          </a:bodyPr>
          <a:lstStyle/>
          <a:p>
            <a:r>
              <a:rPr lang="en-US" sz="2400" dirty="0" smtClean="0">
                <a:solidFill>
                  <a:srgbClr val="C00000"/>
                </a:solidFill>
                <a:latin typeface="Calibri" panose="020F0502020204030204" pitchFamily="34" charset="0"/>
                <a:cs typeface="Calibri" panose="020F0502020204030204" pitchFamily="34" charset="0"/>
              </a:rPr>
              <a:t>More details are available in the Curriculum Packet</a:t>
            </a:r>
            <a:endParaRPr lang="en-US" sz="24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Researching and Writing: Connecting to History</a:t>
            </a:r>
            <a:endParaRPr lang="en-US" dirty="0">
              <a:latin typeface="Segoe Print" panose="02000600000000000000" pitchFamily="2" charset="0"/>
            </a:endParaRPr>
          </a:p>
        </p:txBody>
      </p:sp>
      <p:sp>
        <p:nvSpPr>
          <p:cNvPr id="4" name="Text Placeholder 3"/>
          <p:cNvSpPr>
            <a:spLocks noGrp="1"/>
          </p:cNvSpPr>
          <p:nvPr>
            <p:ph type="body" sz="half" idx="2"/>
          </p:nvPr>
        </p:nvSpPr>
        <p:spPr>
          <a:xfrm>
            <a:off x="2346325" y="3357359"/>
            <a:ext cx="2115928" cy="1646227"/>
          </a:xfrm>
        </p:spPr>
        <p:txBody>
          <a:bodyPr>
            <a:normAutofit/>
          </a:bodyPr>
          <a:lstStyle/>
          <a:p>
            <a:r>
              <a:rPr lang="en-US" sz="2400" dirty="0">
                <a:latin typeface="Corbel" panose="020B0503020204020204" pitchFamily="34" charset="0"/>
              </a:rPr>
              <a:t>t</a:t>
            </a:r>
            <a:r>
              <a:rPr lang="en-US" sz="2400" dirty="0" smtClean="0">
                <a:latin typeface="Corbel" panose="020B0503020204020204" pitchFamily="34" charset="0"/>
              </a:rPr>
              <a:t>his video from YouTube about Ellis Island</a:t>
            </a:r>
            <a:endParaRPr lang="en-US" dirty="0" smtClean="0"/>
          </a:p>
          <a:p>
            <a:endParaRPr lang="en-US" dirty="0"/>
          </a:p>
        </p:txBody>
      </p:sp>
      <p:grpSp>
        <p:nvGrpSpPr>
          <p:cNvPr id="6" name="Group 5"/>
          <p:cNvGrpSpPr/>
          <p:nvPr/>
        </p:nvGrpSpPr>
        <p:grpSpPr>
          <a:xfrm>
            <a:off x="1223919" y="1506978"/>
            <a:ext cx="1017472" cy="1017472"/>
            <a:chOff x="5483" y="413617"/>
            <a:chExt cx="1017472" cy="1017472"/>
          </a:xfrm>
        </p:grpSpPr>
        <p:sp>
          <p:nvSpPr>
            <p:cNvPr id="7" name="Oval 6"/>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Read</a:t>
              </a:r>
              <a:endParaRPr lang="en-US" sz="1600" kern="1200" dirty="0"/>
            </a:p>
          </p:txBody>
        </p:sp>
      </p:gr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7377" y="1655983"/>
            <a:ext cx="3132844" cy="2091339"/>
          </a:xfrm>
        </p:spPr>
      </p:pic>
      <p:grpSp>
        <p:nvGrpSpPr>
          <p:cNvPr id="13" name="Group 12"/>
          <p:cNvGrpSpPr/>
          <p:nvPr/>
        </p:nvGrpSpPr>
        <p:grpSpPr>
          <a:xfrm>
            <a:off x="1219636" y="3363328"/>
            <a:ext cx="1017472" cy="1017472"/>
            <a:chOff x="5483" y="413617"/>
            <a:chExt cx="1017472" cy="1017472"/>
          </a:xfrm>
        </p:grpSpPr>
        <p:sp>
          <p:nvSpPr>
            <p:cNvPr id="14" name="Oval 13"/>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smtClean="0"/>
                <a:t>Watch</a:t>
              </a:r>
              <a:endParaRPr lang="en-US" sz="1600" kern="1200" dirty="0"/>
            </a:p>
          </p:txBody>
        </p:sp>
      </p:grpSp>
      <p:sp>
        <p:nvSpPr>
          <p:cNvPr id="10" name="Rectangle 9"/>
          <p:cNvSpPr/>
          <p:nvPr/>
        </p:nvSpPr>
        <p:spPr>
          <a:xfrm>
            <a:off x="3874291" y="4004083"/>
            <a:ext cx="6096000" cy="369332"/>
          </a:xfrm>
          <a:prstGeom prst="rect">
            <a:avLst/>
          </a:prstGeom>
        </p:spPr>
        <p:txBody>
          <a:bodyPr>
            <a:spAutoFit/>
          </a:bodyPr>
          <a:lstStyle/>
          <a:p>
            <a:r>
              <a:rPr lang="en-US" dirty="0">
                <a:hlinkClick r:id="rId3"/>
              </a:rPr>
              <a:t>https://www.youtube.com/watch?v=VPzNA9JsoXg</a:t>
            </a:r>
            <a:endParaRPr lang="en-US" dirty="0"/>
          </a:p>
        </p:txBody>
      </p:sp>
      <p:sp>
        <p:nvSpPr>
          <p:cNvPr id="17" name="Text Placeholder 3"/>
          <p:cNvSpPr txBox="1">
            <a:spLocks/>
          </p:cNvSpPr>
          <p:nvPr/>
        </p:nvSpPr>
        <p:spPr>
          <a:xfrm>
            <a:off x="2350608" y="1761371"/>
            <a:ext cx="3209350" cy="164622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2400" dirty="0" smtClean="0">
                <a:latin typeface="Corbel" panose="020B0503020204020204" pitchFamily="34" charset="0"/>
              </a:rPr>
              <a:t>a  letter</a:t>
            </a:r>
            <a:r>
              <a:rPr lang="en-US" sz="2400" i="1" dirty="0" smtClean="0">
                <a:latin typeface="Corbel" panose="020B0503020204020204" pitchFamily="34" charset="0"/>
              </a:rPr>
              <a:t> </a:t>
            </a:r>
            <a:r>
              <a:rPr lang="en-US" sz="2400" dirty="0" smtClean="0">
                <a:latin typeface="Corbel" panose="020B0503020204020204" pitchFamily="34" charset="0"/>
              </a:rPr>
              <a:t>from a young immigrant and a news article from the 1900s (see </a:t>
            </a:r>
            <a:r>
              <a:rPr lang="en-US" sz="2400" dirty="0">
                <a:latin typeface="Corbel" panose="020B0503020204020204" pitchFamily="34" charset="0"/>
              </a:rPr>
              <a:t>C</a:t>
            </a:r>
            <a:r>
              <a:rPr lang="en-US" sz="2400" dirty="0" smtClean="0">
                <a:latin typeface="Corbel" panose="020B0503020204020204" pitchFamily="34" charset="0"/>
              </a:rPr>
              <a:t>urriculum </a:t>
            </a:r>
            <a:r>
              <a:rPr lang="en-US" sz="2400" dirty="0">
                <a:latin typeface="Corbel" panose="020B0503020204020204" pitchFamily="34" charset="0"/>
              </a:rPr>
              <a:t>P</a:t>
            </a:r>
            <a:r>
              <a:rPr lang="en-US" sz="2400" dirty="0" smtClean="0">
                <a:latin typeface="Corbel" panose="020B0503020204020204" pitchFamily="34" charset="0"/>
              </a:rPr>
              <a:t>acket)</a:t>
            </a:r>
            <a:endParaRPr lang="en-US" dirty="0" smtClean="0"/>
          </a:p>
          <a:p>
            <a:endParaRPr lang="en-US" dirty="0"/>
          </a:p>
        </p:txBody>
      </p:sp>
      <p:sp>
        <p:nvSpPr>
          <p:cNvPr id="18" name="Text Placeholder 3"/>
          <p:cNvSpPr txBox="1">
            <a:spLocks/>
          </p:cNvSpPr>
          <p:nvPr/>
        </p:nvSpPr>
        <p:spPr>
          <a:xfrm>
            <a:off x="822960" y="5262307"/>
            <a:ext cx="10873740" cy="150834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1700" dirty="0" smtClean="0">
                <a:solidFill>
                  <a:srgbClr val="C00000"/>
                </a:solidFill>
                <a:latin typeface="Corbel" panose="020B0503020204020204" pitchFamily="34" charset="0"/>
              </a:rPr>
              <a:t>See </a:t>
            </a:r>
            <a:r>
              <a:rPr lang="en-US" sz="1700" u="sng" dirty="0" smtClean="0">
                <a:solidFill>
                  <a:srgbClr val="C00000"/>
                </a:solidFill>
                <a:latin typeface="Corbel" panose="020B0503020204020204" pitchFamily="34" charset="0"/>
              </a:rPr>
              <a:t>Appendix 9 </a:t>
            </a:r>
            <a:r>
              <a:rPr lang="en-US" sz="1700" dirty="0" smtClean="0">
                <a:solidFill>
                  <a:srgbClr val="C00000"/>
                </a:solidFill>
                <a:latin typeface="Corbel" panose="020B0503020204020204" pitchFamily="34" charset="0"/>
              </a:rPr>
              <a:t>in the Curriculum Packet for a note </a:t>
            </a:r>
            <a:r>
              <a:rPr lang="en-US" sz="1700" dirty="0">
                <a:solidFill>
                  <a:srgbClr val="C00000"/>
                </a:solidFill>
                <a:latin typeface="Corbel" panose="020B0503020204020204" pitchFamily="34" charset="0"/>
              </a:rPr>
              <a:t>t</a:t>
            </a:r>
            <a:r>
              <a:rPr lang="en-US" sz="1700" dirty="0" smtClean="0">
                <a:solidFill>
                  <a:srgbClr val="C00000"/>
                </a:solidFill>
                <a:latin typeface="Corbel" panose="020B0503020204020204" pitchFamily="34" charset="0"/>
              </a:rPr>
              <a:t>aking worksheet that gives the students an opportunity to listen for answers to questions about this video. The next slide has the questions, as well. Teachers, you can use this slide to review the questions before the video and to check the answers together afterward. The video is short enough to go back through and replay parts to reveal any answers students missed</a:t>
            </a:r>
            <a:r>
              <a:rPr lang="en-US" sz="1700" dirty="0" smtClean="0">
                <a:latin typeface="Corbel" panose="020B0503020204020204" pitchFamily="34" charset="0"/>
              </a:rPr>
              <a:t>. </a:t>
            </a:r>
            <a:endParaRPr lang="en-US" sz="1700" dirty="0" smtClean="0"/>
          </a:p>
          <a:p>
            <a:endParaRPr lang="en-US" dirty="0"/>
          </a:p>
        </p:txBody>
      </p:sp>
      <p:sp>
        <p:nvSpPr>
          <p:cNvPr id="19" name="Text Placeholder 3"/>
          <p:cNvSpPr txBox="1">
            <a:spLocks/>
          </p:cNvSpPr>
          <p:nvPr/>
        </p:nvSpPr>
        <p:spPr>
          <a:xfrm>
            <a:off x="502818" y="4914304"/>
            <a:ext cx="10873740" cy="1152868"/>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endParaRPr lang="en-US" dirty="0"/>
          </a:p>
        </p:txBody>
      </p:sp>
      <p:sp>
        <p:nvSpPr>
          <p:cNvPr id="20" name="Text Placeholder 3"/>
          <p:cNvSpPr txBox="1">
            <a:spLocks/>
          </p:cNvSpPr>
          <p:nvPr/>
        </p:nvSpPr>
        <p:spPr>
          <a:xfrm>
            <a:off x="5711779" y="4433201"/>
            <a:ext cx="5984921" cy="769320"/>
          </a:xfrm>
          <a:prstGeom prst="rect">
            <a:avLst/>
          </a:prstGeom>
        </p:spPr>
        <p:txBody>
          <a:bodyPr vert="horz" lIns="0" tIns="45720" rIns="0" bIns="45720" rtlCol="0">
            <a:normAutofit fontScale="625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2400" dirty="0" smtClean="0">
                <a:latin typeface="Corbel" panose="020B0503020204020204" pitchFamily="34" charset="0"/>
              </a:rPr>
              <a:t>Source:</a:t>
            </a:r>
          </a:p>
          <a:p>
            <a:r>
              <a:rPr lang="en-US" sz="2400" dirty="0" smtClean="0">
                <a:latin typeface="Corbel" panose="020B0503020204020204" pitchFamily="34" charset="0"/>
              </a:rPr>
              <a:t>Frederick, Brianna and Ashley Colwell, “Ellis Island,” February 26, 2013, YouTube video, 3:29, https://www.youtube.com/watch?v=VPzNAgJsoXg.</a:t>
            </a:r>
            <a:endParaRPr lang="en-US" dirty="0"/>
          </a:p>
        </p:txBody>
      </p:sp>
      <p:sp>
        <p:nvSpPr>
          <p:cNvPr id="16" name="Text Placeholder 3"/>
          <p:cNvSpPr txBox="1">
            <a:spLocks/>
          </p:cNvSpPr>
          <p:nvPr/>
        </p:nvSpPr>
        <p:spPr>
          <a:xfrm>
            <a:off x="7204314" y="3787742"/>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 courtesy of unsplash.com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spTree>
    <p:extLst>
      <p:ext uri="{BB962C8B-B14F-4D97-AF65-F5344CB8AC3E}">
        <p14:creationId xmlns:p14="http://schemas.microsoft.com/office/powerpoint/2010/main" val="421394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Researching and Writing: Taking Notes</a:t>
            </a:r>
            <a:endParaRPr lang="en-US" dirty="0">
              <a:latin typeface="Segoe Print" panose="02000600000000000000" pitchFamily="2" charset="0"/>
            </a:endParaRPr>
          </a:p>
        </p:txBody>
      </p:sp>
      <p:grpSp>
        <p:nvGrpSpPr>
          <p:cNvPr id="13" name="Group 12"/>
          <p:cNvGrpSpPr/>
          <p:nvPr/>
        </p:nvGrpSpPr>
        <p:grpSpPr>
          <a:xfrm>
            <a:off x="753240" y="2888674"/>
            <a:ext cx="1017472" cy="1017472"/>
            <a:chOff x="5483" y="413617"/>
            <a:chExt cx="1017472" cy="1017472"/>
          </a:xfrm>
        </p:grpSpPr>
        <p:sp>
          <p:nvSpPr>
            <p:cNvPr id="14" name="Oval 13"/>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smtClean="0"/>
                <a:t>Take Notes</a:t>
              </a:r>
              <a:endParaRPr lang="en-US" sz="1600" kern="1200" dirty="0"/>
            </a:p>
          </p:txBody>
        </p:sp>
      </p:grpSp>
      <p:sp>
        <p:nvSpPr>
          <p:cNvPr id="17" name="Text Placeholder 3"/>
          <p:cNvSpPr txBox="1">
            <a:spLocks/>
          </p:cNvSpPr>
          <p:nvPr/>
        </p:nvSpPr>
        <p:spPr>
          <a:xfrm>
            <a:off x="1919717" y="1782774"/>
            <a:ext cx="9065357" cy="507522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pPr marL="457200" indent="-457200">
              <a:buAutoNum type="arabicPeriod"/>
            </a:pPr>
            <a:r>
              <a:rPr lang="en-US" sz="2000" dirty="0" smtClean="0">
                <a:latin typeface="Corbel" panose="020B0503020204020204" pitchFamily="34" charset="0"/>
              </a:rPr>
              <a:t>Title of video __________________________________________</a:t>
            </a:r>
          </a:p>
          <a:p>
            <a:pPr marL="342900" indent="-342900">
              <a:buAutoNum type="arabicPeriod"/>
            </a:pPr>
            <a:r>
              <a:rPr lang="en-US" sz="2000" dirty="0" smtClean="0">
                <a:latin typeface="Corbel" panose="020B0503020204020204" pitchFamily="34" charset="0"/>
              </a:rPr>
              <a:t>Who is this video about? ____________________________________________</a:t>
            </a:r>
          </a:p>
          <a:p>
            <a:pPr marL="342900" indent="-342900">
              <a:buAutoNum type="arabicPeriod"/>
            </a:pPr>
            <a:r>
              <a:rPr lang="en-US" sz="2000" dirty="0" smtClean="0">
                <a:latin typeface="Corbel" panose="020B0503020204020204" pitchFamily="34" charset="0"/>
              </a:rPr>
              <a:t>Where are the people going? ________________________________________</a:t>
            </a:r>
          </a:p>
          <a:p>
            <a:pPr marL="342900" indent="-342900">
              <a:buAutoNum type="arabicPeriod"/>
            </a:pPr>
            <a:r>
              <a:rPr lang="en-US" sz="2000" dirty="0" smtClean="0">
                <a:latin typeface="Corbel" panose="020B0503020204020204" pitchFamily="34" charset="0"/>
              </a:rPr>
              <a:t>Why? What do they want? ______________________________________________________________________</a:t>
            </a:r>
          </a:p>
          <a:p>
            <a:pPr marL="342900" indent="-342900">
              <a:buAutoNum type="arabicPeriod"/>
            </a:pPr>
            <a:r>
              <a:rPr lang="en-US" sz="2000" dirty="0" smtClean="0">
                <a:latin typeface="Corbel" panose="020B0503020204020204" pitchFamily="34" charset="0"/>
              </a:rPr>
              <a:t>What were some hardships they faced? Name at least two. ____________________________________________________________________________________________________________________________________________</a:t>
            </a:r>
          </a:p>
          <a:p>
            <a:pPr marL="342900" indent="-342900">
              <a:buAutoNum type="arabicPeriod"/>
            </a:pPr>
            <a:r>
              <a:rPr lang="en-US" sz="2000" dirty="0" smtClean="0">
                <a:latin typeface="Corbel" panose="020B0503020204020204" pitchFamily="34" charset="0"/>
              </a:rPr>
              <a:t>Did everyone get to stay? _______ Why or why not? ____________________________________________________________________</a:t>
            </a:r>
          </a:p>
          <a:p>
            <a:pPr marL="342900" indent="-342900">
              <a:buAutoNum type="arabicPeriod"/>
            </a:pPr>
            <a:r>
              <a:rPr lang="en-US" sz="2000" dirty="0" smtClean="0">
                <a:latin typeface="Corbel" panose="020B0503020204020204" pitchFamily="34" charset="0"/>
              </a:rPr>
              <a:t>What happened to Ellis Island that closed it for two years? ____________________</a:t>
            </a:r>
          </a:p>
          <a:p>
            <a:pPr marL="342900" indent="-342900">
              <a:buAutoNum type="arabicPeriod"/>
            </a:pPr>
            <a:r>
              <a:rPr lang="en-US" sz="2000" dirty="0" smtClean="0">
                <a:latin typeface="Corbel" panose="020B0503020204020204" pitchFamily="34" charset="0"/>
              </a:rPr>
              <a:t>Write two sentences telling what you learned from the video. </a:t>
            </a:r>
          </a:p>
          <a:p>
            <a:pPr marL="342900" indent="-342900">
              <a:buAutoNum type="arabicPeriod"/>
            </a:pPr>
            <a:endParaRPr lang="en-US" dirty="0" smtClean="0"/>
          </a:p>
          <a:p>
            <a:endParaRPr lang="en-US" dirty="0"/>
          </a:p>
        </p:txBody>
      </p:sp>
      <p:grpSp>
        <p:nvGrpSpPr>
          <p:cNvPr id="16" name="Group 15"/>
          <p:cNvGrpSpPr/>
          <p:nvPr/>
        </p:nvGrpSpPr>
        <p:grpSpPr>
          <a:xfrm>
            <a:off x="753240" y="1519520"/>
            <a:ext cx="1017472" cy="1017472"/>
            <a:chOff x="5483" y="413617"/>
            <a:chExt cx="1017472" cy="1017472"/>
          </a:xfrm>
        </p:grpSpPr>
        <p:sp>
          <p:nvSpPr>
            <p:cNvPr id="19" name="Oval 18"/>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smtClean="0"/>
                <a:t>Watch Video</a:t>
              </a:r>
              <a:endParaRPr lang="en-US" sz="1600" kern="1200" dirty="0"/>
            </a:p>
          </p:txBody>
        </p:sp>
      </p:grpSp>
    </p:spTree>
    <p:extLst>
      <p:ext uri="{BB962C8B-B14F-4D97-AF65-F5344CB8AC3E}">
        <p14:creationId xmlns:p14="http://schemas.microsoft.com/office/powerpoint/2010/main" val="310919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3179" y="3690927"/>
            <a:ext cx="3223513" cy="2149009"/>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smtClean="0">
                <a:latin typeface="Segoe Print" panose="02000600000000000000" pitchFamily="2" charset="0"/>
              </a:rPr>
              <a:t>Researching and Writing: Connecting to History</a:t>
            </a:r>
            <a:endParaRPr lang="en-US" dirty="0">
              <a:latin typeface="Segoe Print" panose="02000600000000000000" pitchFamily="2" charset="0"/>
            </a:endParaRPr>
          </a:p>
        </p:txBody>
      </p:sp>
      <p:grpSp>
        <p:nvGrpSpPr>
          <p:cNvPr id="6" name="Group 5"/>
          <p:cNvGrpSpPr/>
          <p:nvPr/>
        </p:nvGrpSpPr>
        <p:grpSpPr>
          <a:xfrm>
            <a:off x="1034752" y="2445926"/>
            <a:ext cx="1017472" cy="1017472"/>
            <a:chOff x="5483" y="413617"/>
            <a:chExt cx="1017472" cy="1017472"/>
          </a:xfrm>
        </p:grpSpPr>
        <p:sp>
          <p:nvSpPr>
            <p:cNvPr id="7" name="Oval 6"/>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smtClean="0"/>
                <a:t>Write</a:t>
              </a:r>
              <a:endParaRPr lang="en-US" sz="1600" kern="1200" dirty="0"/>
            </a:p>
          </p:txBody>
        </p:sp>
      </p:gr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18025" y="1655983"/>
            <a:ext cx="3223514" cy="2149009"/>
          </a:xfrm>
          <a:prstGeom prst="rect">
            <a:avLst/>
          </a:prstGeom>
          <a:ln w="88900" cap="sq" cmpd="thickThin">
            <a:solidFill>
              <a:srgbClr val="000000"/>
            </a:solidFill>
            <a:prstDash val="solid"/>
            <a:miter lim="800000"/>
          </a:ln>
          <a:effectLst>
            <a:innerShdw blurRad="76200">
              <a:srgbClr val="000000"/>
            </a:innerShdw>
          </a:effectLst>
        </p:spPr>
      </p:pic>
      <p:grpSp>
        <p:nvGrpSpPr>
          <p:cNvPr id="13" name="Group 12"/>
          <p:cNvGrpSpPr/>
          <p:nvPr/>
        </p:nvGrpSpPr>
        <p:grpSpPr>
          <a:xfrm>
            <a:off x="786399" y="3971506"/>
            <a:ext cx="1432066" cy="1017472"/>
            <a:chOff x="-49605" y="1711668"/>
            <a:chExt cx="1017472" cy="1017472"/>
          </a:xfrm>
        </p:grpSpPr>
        <p:sp>
          <p:nvSpPr>
            <p:cNvPr id="14" name="Oval 13"/>
            <p:cNvSpPr/>
            <p:nvPr/>
          </p:nvSpPr>
          <p:spPr>
            <a:xfrm>
              <a:off x="-49605" y="1711668"/>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Oval 4"/>
            <p:cNvSpPr/>
            <p:nvPr/>
          </p:nvSpPr>
          <p:spPr>
            <a:xfrm>
              <a:off x="75569" y="1860673"/>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err="1" smtClean="0">
                  <a:latin typeface="Ink Free" panose="03080402000500000000" pitchFamily="66" charset="0"/>
                </a:rPr>
                <a:t>Participateand</a:t>
              </a:r>
              <a:r>
                <a:rPr lang="en-US" sz="1600" dirty="0" smtClean="0">
                  <a:latin typeface="Ink Free" panose="03080402000500000000" pitchFamily="66" charset="0"/>
                </a:rPr>
                <a:t> Pretend</a:t>
              </a:r>
              <a:endParaRPr lang="en-US" sz="1600" kern="1200" dirty="0">
                <a:latin typeface="Ink Free" panose="03080402000500000000" pitchFamily="66" charset="0"/>
              </a:endParaRPr>
            </a:p>
          </p:txBody>
        </p:sp>
      </p:grpSp>
      <p:sp>
        <p:nvSpPr>
          <p:cNvPr id="17" name="Text Placeholder 3"/>
          <p:cNvSpPr txBox="1">
            <a:spLocks/>
          </p:cNvSpPr>
          <p:nvPr/>
        </p:nvSpPr>
        <p:spPr>
          <a:xfrm>
            <a:off x="2350608" y="1506979"/>
            <a:ext cx="4818412" cy="5351022"/>
          </a:xfrm>
          <a:prstGeom prst="rect">
            <a:avLst/>
          </a:prstGeom>
        </p:spPr>
        <p:txBody>
          <a:bodyPr vert="horz" lIns="0" tIns="45720" rIns="0" bIns="45720" rtlCol="0">
            <a:normAutofit fontScale="925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2400" dirty="0" smtClean="0">
                <a:latin typeface="Corbel" panose="020B0503020204020204" pitchFamily="34" charset="0"/>
              </a:rPr>
              <a:t>After watching the video about Ellis Island, the students can participate in two fun writing exercises: </a:t>
            </a:r>
          </a:p>
          <a:p>
            <a:r>
              <a:rPr lang="en-US" sz="2400" dirty="0" smtClean="0">
                <a:solidFill>
                  <a:srgbClr val="C00000"/>
                </a:solidFill>
                <a:latin typeface="Corbel" panose="020B0503020204020204" pitchFamily="34" charset="0"/>
              </a:rPr>
              <a:t>(1) </a:t>
            </a:r>
            <a:r>
              <a:rPr lang="en-US" sz="2400" dirty="0" smtClean="0">
                <a:latin typeface="Corbel" panose="020B0503020204020204" pitchFamily="34" charset="0"/>
              </a:rPr>
              <a:t>Have students write a pretend letter to a family member or friend back home about their arrival in America (using information from the video and from a class discussion). Can be used for an English composition grade or for enrichment. </a:t>
            </a:r>
            <a:endParaRPr lang="en-US" sz="2400" dirty="0" smtClean="0">
              <a:solidFill>
                <a:srgbClr val="C00000"/>
              </a:solidFill>
              <a:latin typeface="Corbel" panose="020B0503020204020204" pitchFamily="34" charset="0"/>
            </a:endParaRPr>
          </a:p>
          <a:p>
            <a:r>
              <a:rPr lang="en-US" sz="2400" dirty="0" smtClean="0">
                <a:solidFill>
                  <a:srgbClr val="C00000"/>
                </a:solidFill>
                <a:latin typeface="Corbel" panose="020B0503020204020204" pitchFamily="34" charset="0"/>
              </a:rPr>
              <a:t>(2) </a:t>
            </a:r>
            <a:r>
              <a:rPr lang="en-US" sz="2400" dirty="0" smtClean="0">
                <a:latin typeface="Corbel" panose="020B0503020204020204" pitchFamily="34" charset="0"/>
              </a:rPr>
              <a:t>Based on the video, the letter written by an immigrant, and the news article from 1906, students create questions and answers for a pretend interview. </a:t>
            </a:r>
            <a:r>
              <a:rPr lang="en-US" sz="2400" dirty="0" smtClean="0">
                <a:solidFill>
                  <a:srgbClr val="C00000"/>
                </a:solidFill>
                <a:latin typeface="Corbel" panose="020B0503020204020204" pitchFamily="34" charset="0"/>
              </a:rPr>
              <a:t>(more details in packet)</a:t>
            </a:r>
          </a:p>
          <a:p>
            <a:endParaRPr lang="en-US" sz="2400" dirty="0" smtClean="0">
              <a:solidFill>
                <a:srgbClr val="C00000"/>
              </a:solidFill>
              <a:latin typeface="Corbel" panose="020B0503020204020204" pitchFamily="34" charset="0"/>
            </a:endParaRPr>
          </a:p>
          <a:p>
            <a:pPr algn="ctr"/>
            <a:r>
              <a:rPr lang="en-US" sz="2400" dirty="0" smtClean="0">
                <a:solidFill>
                  <a:srgbClr val="002060"/>
                </a:solidFill>
                <a:latin typeface="Corbel" panose="020B0503020204020204" pitchFamily="34" charset="0"/>
              </a:rPr>
              <a:t>Use the </a:t>
            </a:r>
            <a:r>
              <a:rPr lang="en-US" sz="2400" u="sng" dirty="0" smtClean="0">
                <a:solidFill>
                  <a:srgbClr val="002060"/>
                </a:solidFill>
                <a:latin typeface="Corbel" panose="020B0503020204020204" pitchFamily="34" charset="0"/>
              </a:rPr>
              <a:t>next slide </a:t>
            </a:r>
            <a:r>
              <a:rPr lang="en-US" sz="2400" dirty="0" smtClean="0">
                <a:solidFill>
                  <a:srgbClr val="002060"/>
                </a:solidFill>
                <a:latin typeface="Corbel" panose="020B0503020204020204" pitchFamily="34" charset="0"/>
              </a:rPr>
              <a:t>to teach quotation and dialogue writing rules</a:t>
            </a:r>
            <a:r>
              <a:rPr lang="en-US" sz="2400" dirty="0" smtClean="0">
                <a:solidFill>
                  <a:srgbClr val="C00000"/>
                </a:solidFill>
                <a:latin typeface="Corbel" panose="020B0503020204020204" pitchFamily="34" charset="0"/>
              </a:rPr>
              <a:t>.</a:t>
            </a:r>
          </a:p>
          <a:p>
            <a:endParaRPr lang="en-US" dirty="0" smtClean="0"/>
          </a:p>
          <a:p>
            <a:endParaRPr lang="en-US" dirty="0"/>
          </a:p>
        </p:txBody>
      </p:sp>
      <p:sp>
        <p:nvSpPr>
          <p:cNvPr id="12" name="Text Placeholder 3"/>
          <p:cNvSpPr txBox="1">
            <a:spLocks/>
          </p:cNvSpPr>
          <p:nvPr/>
        </p:nvSpPr>
        <p:spPr>
          <a:xfrm>
            <a:off x="9594021" y="5981895"/>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Photos courtesy of unsplash.com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grpSp>
        <p:nvGrpSpPr>
          <p:cNvPr id="18" name="Group 17"/>
          <p:cNvGrpSpPr/>
          <p:nvPr/>
        </p:nvGrpSpPr>
        <p:grpSpPr>
          <a:xfrm rot="16200000">
            <a:off x="1338525" y="5530308"/>
            <a:ext cx="545678" cy="949830"/>
            <a:chOff x="0" y="1619"/>
            <a:chExt cx="703102" cy="1004430"/>
          </a:xfrm>
        </p:grpSpPr>
        <p:sp>
          <p:nvSpPr>
            <p:cNvPr id="19" name="Chevron 18"/>
            <p:cNvSpPr/>
            <p:nvPr/>
          </p:nvSpPr>
          <p:spPr>
            <a:xfrm rot="5400000">
              <a:off x="-150664" y="152283"/>
              <a:ext cx="1004430" cy="703101"/>
            </a:xfrm>
            <a:prstGeom prst="chevron">
              <a:avLst/>
            </a:prstGeom>
            <a:solidFill>
              <a:srgbClr val="C00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 y="353170"/>
              <a:ext cx="703101" cy="301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200" kern="1200" dirty="0" smtClean="0"/>
                <a:t> </a:t>
              </a:r>
            </a:p>
          </p:txBody>
        </p:sp>
      </p:grpSp>
    </p:spTree>
    <p:extLst>
      <p:ext uri="{BB962C8B-B14F-4D97-AF65-F5344CB8AC3E}">
        <p14:creationId xmlns:p14="http://schemas.microsoft.com/office/powerpoint/2010/main" val="37758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114" y="4056404"/>
            <a:ext cx="2622252" cy="1748168"/>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smtClean="0">
                <a:latin typeface="Segoe Print" panose="02000600000000000000" pitchFamily="2" charset="0"/>
              </a:rPr>
              <a:t>How to Write: Quotations and Dialogue</a:t>
            </a:r>
            <a:endParaRPr lang="en-US" dirty="0">
              <a:latin typeface="Segoe Print" panose="02000600000000000000" pitchFamily="2" charset="0"/>
            </a:endParaRPr>
          </a:p>
        </p:txBody>
      </p:sp>
      <p:grpSp>
        <p:nvGrpSpPr>
          <p:cNvPr id="6" name="Group 5"/>
          <p:cNvGrpSpPr/>
          <p:nvPr/>
        </p:nvGrpSpPr>
        <p:grpSpPr>
          <a:xfrm>
            <a:off x="1071231" y="1506978"/>
            <a:ext cx="1017472" cy="1017472"/>
            <a:chOff x="5483" y="413617"/>
            <a:chExt cx="1017472" cy="1017472"/>
          </a:xfrm>
        </p:grpSpPr>
        <p:sp>
          <p:nvSpPr>
            <p:cNvPr id="7" name="Oval 6"/>
            <p:cNvSpPr/>
            <p:nvPr/>
          </p:nvSpPr>
          <p:spPr>
            <a:xfrm>
              <a:off x="5483" y="413617"/>
              <a:ext cx="1017472" cy="1017472"/>
            </a:xfrm>
            <a:prstGeom prst="ellipse">
              <a:avLst/>
            </a:prstGeom>
            <a:solidFill>
              <a:srgbClr val="00206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Oval 4"/>
            <p:cNvSpPr/>
            <p:nvPr/>
          </p:nvSpPr>
          <p:spPr>
            <a:xfrm>
              <a:off x="154488" y="562622"/>
              <a:ext cx="719462" cy="71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dirty="0" smtClean="0"/>
                <a:t>Write</a:t>
              </a:r>
              <a:endParaRPr lang="en-US" sz="1600" kern="1200" dirty="0"/>
            </a:p>
          </p:txBody>
        </p:sp>
      </p:gr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99437" y="1457612"/>
            <a:ext cx="2586869" cy="1724579"/>
          </a:xfrm>
          <a:prstGeom prst="rect">
            <a:avLst/>
          </a:prstGeom>
          <a:ln w="88900" cap="sq" cmpd="thickThin">
            <a:solidFill>
              <a:srgbClr val="000000"/>
            </a:solidFill>
            <a:prstDash val="solid"/>
            <a:miter lim="800000"/>
          </a:ln>
          <a:effectLst>
            <a:innerShdw blurRad="76200">
              <a:srgbClr val="000000"/>
            </a:innerShdw>
          </a:effectLst>
        </p:spPr>
      </p:pic>
      <p:sp>
        <p:nvSpPr>
          <p:cNvPr id="17" name="Text Placeholder 3"/>
          <p:cNvSpPr txBox="1">
            <a:spLocks/>
          </p:cNvSpPr>
          <p:nvPr/>
        </p:nvSpPr>
        <p:spPr>
          <a:xfrm>
            <a:off x="2402792" y="1344061"/>
            <a:ext cx="5347640" cy="5400406"/>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2000" dirty="0" smtClean="0">
                <a:solidFill>
                  <a:srgbClr val="C00000"/>
                </a:solidFill>
                <a:latin typeface="Corbel" panose="020B0503020204020204" pitchFamily="34" charset="0"/>
              </a:rPr>
              <a:t>&gt;&gt;Quotation marks </a:t>
            </a:r>
            <a:r>
              <a:rPr lang="en-US" sz="2000" dirty="0" smtClean="0">
                <a:latin typeface="Corbel" panose="020B0503020204020204" pitchFamily="34" charset="0"/>
              </a:rPr>
              <a:t>– two marks placed in front and after the </a:t>
            </a:r>
            <a:r>
              <a:rPr lang="en-US" sz="2000" u="sng" dirty="0" smtClean="0">
                <a:latin typeface="Corbel" panose="020B0503020204020204" pitchFamily="34" charset="0"/>
              </a:rPr>
              <a:t>exact</a:t>
            </a:r>
            <a:r>
              <a:rPr lang="en-US" sz="2000" dirty="0" smtClean="0">
                <a:latin typeface="Corbel" panose="020B0503020204020204" pitchFamily="34" charset="0"/>
              </a:rPr>
              <a:t> words (called a quote or quotation) that someone says.  </a:t>
            </a:r>
          </a:p>
          <a:p>
            <a:r>
              <a:rPr lang="en-US" sz="2000" u="sng" dirty="0" smtClean="0">
                <a:latin typeface="Corbel" panose="020B0503020204020204" pitchFamily="34" charset="0"/>
              </a:rPr>
              <a:t>Example</a:t>
            </a:r>
            <a:r>
              <a:rPr lang="en-US" sz="2000" dirty="0" smtClean="0">
                <a:latin typeface="Corbel" panose="020B0503020204020204" pitchFamily="34" charset="0"/>
              </a:rPr>
              <a:t>: </a:t>
            </a:r>
            <a:r>
              <a:rPr lang="en-US" sz="2000" dirty="0" smtClean="0">
                <a:solidFill>
                  <a:srgbClr val="C00000"/>
                </a:solidFill>
                <a:latin typeface="Corbel" panose="020B0503020204020204" pitchFamily="34" charset="0"/>
              </a:rPr>
              <a:t>“</a:t>
            </a:r>
            <a:r>
              <a:rPr lang="en-US" sz="2000" dirty="0" smtClean="0">
                <a:latin typeface="Corbel" panose="020B0503020204020204" pitchFamily="34" charset="0"/>
              </a:rPr>
              <a:t>I see the Statue of Liberty</a:t>
            </a:r>
            <a:r>
              <a:rPr lang="en-US" sz="2000" dirty="0" smtClean="0">
                <a:solidFill>
                  <a:schemeClr val="tx2"/>
                </a:solidFill>
                <a:latin typeface="Corbel" panose="020B0503020204020204" pitchFamily="34" charset="0"/>
              </a:rPr>
              <a:t>,</a:t>
            </a:r>
            <a:r>
              <a:rPr lang="en-US" sz="2000" dirty="0" smtClean="0">
                <a:solidFill>
                  <a:srgbClr val="C00000"/>
                </a:solidFill>
                <a:latin typeface="Corbel" panose="020B0503020204020204" pitchFamily="34" charset="0"/>
              </a:rPr>
              <a:t>” </a:t>
            </a:r>
            <a:r>
              <a:rPr lang="en-US" sz="2000" dirty="0" smtClean="0">
                <a:latin typeface="Corbel" panose="020B0503020204020204" pitchFamily="34" charset="0"/>
              </a:rPr>
              <a:t>Lucy exclaimed.  </a:t>
            </a:r>
          </a:p>
          <a:p>
            <a:r>
              <a:rPr lang="en-US" sz="2000" dirty="0" smtClean="0">
                <a:solidFill>
                  <a:srgbClr val="00B050"/>
                </a:solidFill>
                <a:latin typeface="Corbel" panose="020B0503020204020204" pitchFamily="34" charset="0"/>
              </a:rPr>
              <a:t>&gt;&gt;Quotation tag </a:t>
            </a:r>
            <a:r>
              <a:rPr lang="en-US" sz="2000" dirty="0" smtClean="0">
                <a:latin typeface="Corbel" panose="020B0503020204020204" pitchFamily="34" charset="0"/>
              </a:rPr>
              <a:t>– the phrase that tells who is talking. The quote tag can be before or after the quote.</a:t>
            </a:r>
          </a:p>
          <a:p>
            <a:r>
              <a:rPr lang="en-US" sz="2000" dirty="0" smtClean="0">
                <a:latin typeface="Corbel" panose="020B0503020204020204" pitchFamily="34" charset="0"/>
              </a:rPr>
              <a:t> </a:t>
            </a:r>
            <a:r>
              <a:rPr lang="en-US" sz="2000" u="sng" dirty="0" smtClean="0">
                <a:latin typeface="Corbel" panose="020B0503020204020204" pitchFamily="34" charset="0"/>
              </a:rPr>
              <a:t>Example</a:t>
            </a:r>
            <a:r>
              <a:rPr lang="en-US" sz="2000" dirty="0" smtClean="0">
                <a:latin typeface="Corbel" panose="020B0503020204020204" pitchFamily="34" charset="0"/>
              </a:rPr>
              <a:t>: </a:t>
            </a:r>
            <a:r>
              <a:rPr lang="en-US" sz="2000" dirty="0" smtClean="0">
                <a:solidFill>
                  <a:srgbClr val="00B050"/>
                </a:solidFill>
                <a:latin typeface="Corbel" panose="020B0503020204020204" pitchFamily="34" charset="0"/>
              </a:rPr>
              <a:t>Papa said</a:t>
            </a:r>
            <a:r>
              <a:rPr lang="en-US" sz="2000" dirty="0" smtClean="0">
                <a:latin typeface="Corbel" panose="020B0503020204020204" pitchFamily="34" charset="0"/>
              </a:rPr>
              <a:t>, “They should let us off the boat soon.”</a:t>
            </a:r>
          </a:p>
          <a:p>
            <a:r>
              <a:rPr lang="en-US" sz="2000" dirty="0" smtClean="0">
                <a:solidFill>
                  <a:srgbClr val="7030A0"/>
                </a:solidFill>
                <a:latin typeface="Corbel" panose="020B0503020204020204" pitchFamily="34" charset="0"/>
              </a:rPr>
              <a:t>&gt;&gt;Punctuation</a:t>
            </a:r>
            <a:r>
              <a:rPr lang="en-US" sz="2000" dirty="0" smtClean="0">
                <a:latin typeface="Corbel" panose="020B0503020204020204" pitchFamily="34" charset="0"/>
              </a:rPr>
              <a:t> – What punctuation separates the quotation tag from the quote? _______________</a:t>
            </a:r>
          </a:p>
          <a:p>
            <a:r>
              <a:rPr lang="en-US" sz="2000" dirty="0">
                <a:latin typeface="Corbel" panose="020B0503020204020204" pitchFamily="34" charset="0"/>
              </a:rPr>
              <a:t> </a:t>
            </a:r>
            <a:r>
              <a:rPr lang="en-US" sz="2000" dirty="0" smtClean="0">
                <a:latin typeface="Corbel" panose="020B0503020204020204" pitchFamily="34" charset="0"/>
              </a:rPr>
              <a:t>   (Note: sometimes a question mark will be used.)</a:t>
            </a:r>
          </a:p>
          <a:p>
            <a:r>
              <a:rPr lang="en-US" sz="2000" dirty="0" smtClean="0">
                <a:solidFill>
                  <a:srgbClr val="7030A0"/>
                </a:solidFill>
                <a:latin typeface="Corbel" panose="020B0503020204020204" pitchFamily="34" charset="0"/>
              </a:rPr>
              <a:t>&gt;&gt;</a:t>
            </a:r>
            <a:r>
              <a:rPr lang="en-US" sz="2000" u="sng" dirty="0" smtClean="0">
                <a:solidFill>
                  <a:srgbClr val="7030A0"/>
                </a:solidFill>
                <a:latin typeface="Corbel" panose="020B0503020204020204" pitchFamily="34" charset="0"/>
              </a:rPr>
              <a:t>Always, always </a:t>
            </a:r>
            <a:r>
              <a:rPr lang="en-US" sz="2000" dirty="0" smtClean="0">
                <a:solidFill>
                  <a:srgbClr val="7030A0"/>
                </a:solidFill>
                <a:latin typeface="Corbel" panose="020B0503020204020204" pitchFamily="34" charset="0"/>
              </a:rPr>
              <a:t>punctuation rule </a:t>
            </a:r>
            <a:r>
              <a:rPr lang="en-US" sz="2000" dirty="0" smtClean="0">
                <a:latin typeface="Corbel" panose="020B0503020204020204" pitchFamily="34" charset="0"/>
              </a:rPr>
              <a:t>– the punctuation mark that </a:t>
            </a:r>
            <a:r>
              <a:rPr lang="en-US" sz="2000" dirty="0" smtClean="0">
                <a:solidFill>
                  <a:srgbClr val="C00000"/>
                </a:solidFill>
                <a:latin typeface="Corbel" panose="020B0503020204020204" pitchFamily="34" charset="0"/>
              </a:rPr>
              <a:t>ENDS</a:t>
            </a:r>
            <a:r>
              <a:rPr lang="en-US" sz="2000" dirty="0" smtClean="0">
                <a:latin typeface="Corbel" panose="020B0503020204020204" pitchFamily="34" charset="0"/>
              </a:rPr>
              <a:t> </a:t>
            </a:r>
            <a:r>
              <a:rPr lang="en-US" sz="2000" dirty="0" smtClean="0">
                <a:solidFill>
                  <a:srgbClr val="C00000"/>
                </a:solidFill>
                <a:latin typeface="Corbel" panose="020B0503020204020204" pitchFamily="34" charset="0"/>
              </a:rPr>
              <a:t>the quote </a:t>
            </a:r>
            <a:r>
              <a:rPr lang="en-US" sz="2000" dirty="0" smtClean="0">
                <a:latin typeface="Corbel" panose="020B0503020204020204" pitchFamily="34" charset="0"/>
              </a:rPr>
              <a:t>is </a:t>
            </a:r>
            <a:r>
              <a:rPr lang="en-US" sz="2000" b="1" dirty="0" smtClean="0">
                <a:latin typeface="Corbel" panose="020B0503020204020204" pitchFamily="34" charset="0"/>
              </a:rPr>
              <a:t>always inside </a:t>
            </a:r>
            <a:r>
              <a:rPr lang="en-US" sz="2000" dirty="0" smtClean="0">
                <a:latin typeface="Corbel" panose="020B0503020204020204" pitchFamily="34" charset="0"/>
              </a:rPr>
              <a:t>the quotation marks.</a:t>
            </a:r>
          </a:p>
          <a:p>
            <a:r>
              <a:rPr lang="en-US" u="sng" dirty="0" smtClean="0"/>
              <a:t>Another</a:t>
            </a:r>
            <a:r>
              <a:rPr lang="en-US" dirty="0" smtClean="0"/>
              <a:t> </a:t>
            </a:r>
            <a:r>
              <a:rPr lang="en-US" u="sng" dirty="0" smtClean="0"/>
              <a:t>example</a:t>
            </a:r>
            <a:r>
              <a:rPr lang="en-US" dirty="0" smtClean="0"/>
              <a:t>: “I’ll be so glad to get off this boat,” Lindy said with a smile on her face. </a:t>
            </a:r>
            <a:endParaRPr lang="en-US" dirty="0"/>
          </a:p>
        </p:txBody>
      </p:sp>
      <p:sp>
        <p:nvSpPr>
          <p:cNvPr id="12" name="Text Placeholder 3"/>
          <p:cNvSpPr>
            <a:spLocks noGrp="1"/>
          </p:cNvSpPr>
          <p:nvPr>
            <p:ph type="body" sz="half" idx="2"/>
          </p:nvPr>
        </p:nvSpPr>
        <p:spPr>
          <a:xfrm>
            <a:off x="162272" y="2610386"/>
            <a:ext cx="1721760" cy="1646227"/>
          </a:xfrm>
        </p:spPr>
        <p:txBody>
          <a:bodyPr>
            <a:normAutofit/>
          </a:bodyPr>
          <a:lstStyle/>
          <a:p>
            <a:r>
              <a:rPr lang="en-US" sz="1400" dirty="0" smtClean="0">
                <a:solidFill>
                  <a:srgbClr val="C00000"/>
                </a:solidFill>
                <a:latin typeface="Corbel" panose="020B0503020204020204" pitchFamily="34" charset="0"/>
              </a:rPr>
              <a:t>Activity idea:  </a:t>
            </a:r>
            <a:r>
              <a:rPr lang="en-US" sz="1400" dirty="0" smtClean="0">
                <a:latin typeface="Corbel" panose="020B0503020204020204" pitchFamily="34" charset="0"/>
              </a:rPr>
              <a:t>Have students come up and identify by circling the quotation marks and/or quotation tags in the examples. </a:t>
            </a:r>
            <a:endParaRPr lang="en-US" sz="1400" dirty="0" smtClean="0"/>
          </a:p>
        </p:txBody>
      </p:sp>
      <p:sp>
        <p:nvSpPr>
          <p:cNvPr id="18" name="Text Placeholder 3"/>
          <p:cNvSpPr txBox="1">
            <a:spLocks/>
          </p:cNvSpPr>
          <p:nvPr/>
        </p:nvSpPr>
        <p:spPr>
          <a:xfrm>
            <a:off x="259371" y="4234612"/>
            <a:ext cx="1279902" cy="1646227"/>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1400" dirty="0" smtClean="0">
                <a:solidFill>
                  <a:srgbClr val="C00000"/>
                </a:solidFill>
                <a:latin typeface="Corbel" panose="020B0503020204020204" pitchFamily="34" charset="0"/>
              </a:rPr>
              <a:t>Optional: </a:t>
            </a:r>
            <a:r>
              <a:rPr lang="en-US" sz="1400" dirty="0" smtClean="0">
                <a:latin typeface="Corbel" panose="020B0503020204020204" pitchFamily="34" charset="0"/>
              </a:rPr>
              <a:t>A worksheet to practice working with quotations and dialogue can be found in Appendix #10 of the </a:t>
            </a:r>
            <a:r>
              <a:rPr lang="en-US" sz="1400" dirty="0">
                <a:latin typeface="Corbel" panose="020B0503020204020204" pitchFamily="34" charset="0"/>
              </a:rPr>
              <a:t>C</a:t>
            </a:r>
            <a:r>
              <a:rPr lang="en-US" sz="1400" dirty="0" smtClean="0">
                <a:latin typeface="Corbel" panose="020B0503020204020204" pitchFamily="34" charset="0"/>
              </a:rPr>
              <a:t>urriculum </a:t>
            </a:r>
            <a:r>
              <a:rPr lang="en-US" sz="1400" dirty="0">
                <a:latin typeface="Corbel" panose="020B0503020204020204" pitchFamily="34" charset="0"/>
              </a:rPr>
              <a:t>P</a:t>
            </a:r>
            <a:r>
              <a:rPr lang="en-US" sz="1400" dirty="0" smtClean="0">
                <a:latin typeface="Corbel" panose="020B0503020204020204" pitchFamily="34" charset="0"/>
              </a:rPr>
              <a:t>acket. </a:t>
            </a:r>
            <a:endParaRPr lang="en-US" sz="1400" dirty="0" smtClean="0"/>
          </a:p>
        </p:txBody>
      </p:sp>
    </p:spTree>
    <p:extLst>
      <p:ext uri="{BB962C8B-B14F-4D97-AF65-F5344CB8AC3E}">
        <p14:creationId xmlns:p14="http://schemas.microsoft.com/office/powerpoint/2010/main" val="26677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758" y="2767747"/>
            <a:ext cx="9304240" cy="2084589"/>
          </a:xfrm>
        </p:spPr>
        <p:txBody>
          <a:bodyPr>
            <a:normAutofit/>
          </a:bodyPr>
          <a:lstStyle/>
          <a:p>
            <a:r>
              <a:rPr lang="en-US" sz="4000" dirty="0" smtClean="0">
                <a:latin typeface="Segoe Print" panose="02000600000000000000" pitchFamily="2" charset="0"/>
              </a:rPr>
              <a:t>Fun Extras: </a:t>
            </a:r>
            <a:r>
              <a:rPr lang="en-US" sz="2800" dirty="0" smtClean="0">
                <a:latin typeface="Segoe Print" panose="02000600000000000000" pitchFamily="2" charset="0"/>
              </a:rPr>
              <a:t>Photos</a:t>
            </a:r>
            <a:endParaRPr lang="en-US" sz="2800" dirty="0">
              <a:latin typeface="Segoe Print" panose="02000600000000000000" pitchFamily="2" charset="0"/>
            </a:endParaRPr>
          </a:p>
        </p:txBody>
      </p:sp>
      <p:sp>
        <p:nvSpPr>
          <p:cNvPr id="3" name="Text Placeholder 2"/>
          <p:cNvSpPr>
            <a:spLocks noGrp="1"/>
          </p:cNvSpPr>
          <p:nvPr>
            <p:ph type="body" idx="1"/>
          </p:nvPr>
        </p:nvSpPr>
        <p:spPr>
          <a:xfrm>
            <a:off x="2921425" y="4852337"/>
            <a:ext cx="8738709"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2151047514"/>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53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76870"/>
            <a:ext cx="9980682" cy="596292"/>
          </a:xfrm>
        </p:spPr>
        <p:txBody>
          <a:bodyPr/>
          <a:lstStyle/>
          <a:p>
            <a:r>
              <a:rPr lang="en-US" dirty="0" smtClean="0"/>
              <a:t>PHOTOS</a:t>
            </a:r>
            <a:endParaRPr lang="en-US" dirty="0"/>
          </a:p>
        </p:txBody>
      </p:sp>
      <p:sp>
        <p:nvSpPr>
          <p:cNvPr id="3" name="Text Placeholder 2"/>
          <p:cNvSpPr>
            <a:spLocks noGrp="1"/>
          </p:cNvSpPr>
          <p:nvPr>
            <p:ph type="body" idx="1"/>
          </p:nvPr>
        </p:nvSpPr>
        <p:spPr>
          <a:xfrm>
            <a:off x="1104900" y="1419106"/>
            <a:ext cx="4919472" cy="497121"/>
          </a:xfrm>
        </p:spPr>
        <p:txBody>
          <a:bodyPr/>
          <a:lstStyle/>
          <a:p>
            <a:r>
              <a:rPr lang="en-US" dirty="0" smtClean="0"/>
              <a:t>Brooklyn Bridge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4709" y="1916258"/>
            <a:ext cx="4919663" cy="36897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 Placeholder 4"/>
          <p:cNvSpPr>
            <a:spLocks noGrp="1"/>
          </p:cNvSpPr>
          <p:nvPr>
            <p:ph type="body" sz="quarter" idx="3"/>
          </p:nvPr>
        </p:nvSpPr>
        <p:spPr>
          <a:xfrm>
            <a:off x="6282643" y="1419106"/>
            <a:ext cx="4919472" cy="460300"/>
          </a:xfrm>
        </p:spPr>
        <p:txBody>
          <a:bodyPr/>
          <a:lstStyle/>
          <a:p>
            <a:r>
              <a:rPr lang="en-US" dirty="0" smtClean="0"/>
              <a:t>New York City</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5850" y="1916227"/>
            <a:ext cx="5304040" cy="3689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 Placeholder 3"/>
          <p:cNvSpPr txBox="1">
            <a:spLocks/>
          </p:cNvSpPr>
          <p:nvPr/>
        </p:nvSpPr>
        <p:spPr>
          <a:xfrm>
            <a:off x="9026208" y="955272"/>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Photos courtesy of unsplash.com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 subway photos</a:t>
            </a:r>
            <a:endParaRPr lang="en-US" dirty="0"/>
          </a:p>
        </p:txBody>
      </p:sp>
      <p:sp>
        <p:nvSpPr>
          <p:cNvPr id="3" name="Text Placeholder 2"/>
          <p:cNvSpPr>
            <a:spLocks noGrp="1"/>
          </p:cNvSpPr>
          <p:nvPr>
            <p:ph type="body" idx="1"/>
          </p:nvPr>
        </p:nvSpPr>
        <p:spPr>
          <a:xfrm>
            <a:off x="504810" y="4635592"/>
            <a:ext cx="1712726" cy="1135641"/>
          </a:xfrm>
        </p:spPr>
        <p:txBody>
          <a:bodyPr>
            <a:normAutofit/>
          </a:bodyPr>
          <a:lstStyle/>
          <a:p>
            <a:r>
              <a:rPr lang="en-US" sz="1800" b="0" dirty="0" smtClean="0"/>
              <a:t>The train is arriving </a:t>
            </a:r>
            <a:r>
              <a:rPr lang="en-US" sz="1800" b="0" dirty="0"/>
              <a:t>(stay behind the yellow line)</a:t>
            </a:r>
          </a:p>
          <a:p>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56823" y="1446421"/>
            <a:ext cx="4075294" cy="2715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602875" y="4731558"/>
            <a:ext cx="2805000" cy="186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47822" y="1403856"/>
            <a:ext cx="2947156" cy="2854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2"/>
          <p:cNvSpPr>
            <a:spLocks noGrp="1"/>
          </p:cNvSpPr>
          <p:nvPr>
            <p:ph type="body" idx="1"/>
          </p:nvPr>
        </p:nvSpPr>
        <p:spPr>
          <a:xfrm>
            <a:off x="9552946" y="1498580"/>
            <a:ext cx="2142549" cy="497121"/>
          </a:xfrm>
        </p:spPr>
        <p:txBody>
          <a:bodyPr>
            <a:normAutofit/>
          </a:bodyPr>
          <a:lstStyle/>
          <a:p>
            <a:r>
              <a:rPr lang="en-US" sz="1800" dirty="0" smtClean="0"/>
              <a:t>Passengers</a:t>
            </a:r>
            <a:endParaRPr lang="en-US" sz="1800" dirty="0"/>
          </a:p>
        </p:txBody>
      </p:sp>
      <p:sp>
        <p:nvSpPr>
          <p:cNvPr id="11" name="Text Placeholder 2"/>
          <p:cNvSpPr>
            <a:spLocks noGrp="1"/>
          </p:cNvSpPr>
          <p:nvPr>
            <p:ph type="body" idx="1"/>
          </p:nvPr>
        </p:nvSpPr>
        <p:spPr>
          <a:xfrm>
            <a:off x="1325794" y="5393898"/>
            <a:ext cx="1395606" cy="613692"/>
          </a:xfrm>
        </p:spPr>
        <p:txBody>
          <a:bodyPr>
            <a:normAutofit/>
          </a:bodyPr>
          <a:lstStyle/>
          <a:p>
            <a:r>
              <a:rPr lang="en-US" sz="1800" b="0" dirty="0" smtClean="0"/>
              <a:t>The</a:t>
            </a:r>
            <a:r>
              <a:rPr lang="en-US" sz="1800" dirty="0" smtClean="0"/>
              <a:t> </a:t>
            </a:r>
            <a:r>
              <a:rPr lang="en-US" sz="1800" b="0" dirty="0" smtClean="0"/>
              <a:t>tunnel</a:t>
            </a:r>
            <a:endParaRPr lang="en-US" sz="1800" b="0" dirty="0"/>
          </a:p>
        </p:txBody>
      </p:sp>
      <p:pic>
        <p:nvPicPr>
          <p:cNvPr id="12"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792" y="3656412"/>
            <a:ext cx="2484029" cy="3094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 Placeholder 2"/>
          <p:cNvSpPr>
            <a:spLocks noGrp="1"/>
          </p:cNvSpPr>
          <p:nvPr>
            <p:ph type="body" idx="1"/>
          </p:nvPr>
        </p:nvSpPr>
        <p:spPr>
          <a:xfrm>
            <a:off x="9552947" y="3079511"/>
            <a:ext cx="2258128" cy="497121"/>
          </a:xfrm>
        </p:spPr>
        <p:txBody>
          <a:bodyPr>
            <a:normAutofit/>
          </a:bodyPr>
          <a:lstStyle/>
          <a:p>
            <a:r>
              <a:rPr lang="en-US" sz="1800" b="0" dirty="0" smtClean="0"/>
              <a:t>Going down</a:t>
            </a:r>
            <a:endParaRPr lang="en-US" sz="1800" b="0" dirty="0"/>
          </a:p>
        </p:txBody>
      </p:sp>
      <p:sp>
        <p:nvSpPr>
          <p:cNvPr id="14" name="Text Placeholder 3"/>
          <p:cNvSpPr txBox="1">
            <a:spLocks/>
          </p:cNvSpPr>
          <p:nvPr/>
        </p:nvSpPr>
        <p:spPr>
          <a:xfrm>
            <a:off x="9053972" y="936789"/>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Photos courtesy of unsplash.com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sp>
        <p:nvSpPr>
          <p:cNvPr id="4" name="Rectangle 3"/>
          <p:cNvSpPr/>
          <p:nvPr/>
        </p:nvSpPr>
        <p:spPr>
          <a:xfrm>
            <a:off x="6095241" y="4330356"/>
            <a:ext cx="1338828" cy="369332"/>
          </a:xfrm>
          <a:prstGeom prst="rect">
            <a:avLst/>
          </a:prstGeom>
        </p:spPr>
        <p:txBody>
          <a:bodyPr wrap="none">
            <a:spAutoFit/>
          </a:bodyPr>
          <a:lstStyle/>
          <a:p>
            <a:r>
              <a:rPr lang="en-US" dirty="0" smtClean="0"/>
              <a:t>Metro Card</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3797" y="4731558"/>
            <a:ext cx="2444656" cy="1497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51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Brooklyn look like?</a:t>
            </a:r>
            <a:endParaRPr lang="en-US" dirty="0"/>
          </a:p>
        </p:txBody>
      </p:sp>
      <p:sp>
        <p:nvSpPr>
          <p:cNvPr id="3" name="Text Placeholder 2"/>
          <p:cNvSpPr>
            <a:spLocks noGrp="1"/>
          </p:cNvSpPr>
          <p:nvPr>
            <p:ph type="body" idx="1"/>
          </p:nvPr>
        </p:nvSpPr>
        <p:spPr>
          <a:xfrm>
            <a:off x="6615847" y="5345251"/>
            <a:ext cx="3221624" cy="1116918"/>
          </a:xfrm>
        </p:spPr>
        <p:txBody>
          <a:bodyPr>
            <a:normAutofit fontScale="92500" lnSpcReduction="20000"/>
          </a:bodyPr>
          <a:lstStyle/>
          <a:p>
            <a:r>
              <a:rPr lang="en-US" b="0" dirty="0" smtClean="0"/>
              <a:t>Brownstone row </a:t>
            </a:r>
            <a:r>
              <a:rPr lang="en-US" b="0" dirty="0"/>
              <a:t>h</a:t>
            </a:r>
            <a:r>
              <a:rPr lang="en-US" b="0" dirty="0" smtClean="0"/>
              <a:t>ouses (similar to where Abrielle, Leon, Gina, and Mrs. Metzger live)</a:t>
            </a:r>
            <a:endParaRPr lang="en-US" b="0" dirty="0"/>
          </a:p>
        </p:txBody>
      </p:sp>
      <p:sp>
        <p:nvSpPr>
          <p:cNvPr id="5" name="Text Placeholder 4"/>
          <p:cNvSpPr>
            <a:spLocks noGrp="1"/>
          </p:cNvSpPr>
          <p:nvPr>
            <p:ph type="body" sz="quarter" idx="3"/>
          </p:nvPr>
        </p:nvSpPr>
        <p:spPr>
          <a:xfrm>
            <a:off x="6590265" y="1400959"/>
            <a:ext cx="4919472" cy="460300"/>
          </a:xfrm>
        </p:spPr>
        <p:txBody>
          <a:bodyPr>
            <a:normAutofit fontScale="92500"/>
          </a:bodyPr>
          <a:lstStyle/>
          <a:p>
            <a:r>
              <a:rPr lang="en-US" b="0" dirty="0" smtClean="0"/>
              <a:t>Typical NYC restaurant (like Filettos)</a:t>
            </a:r>
            <a:endParaRPr lang="en-US" b="0"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14491" y="1916228"/>
            <a:ext cx="4071021" cy="2712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66" y="1419106"/>
            <a:ext cx="4152697" cy="2766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369817" y="4093321"/>
            <a:ext cx="3998370" cy="2668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p:cNvSpPr txBox="1">
            <a:spLocks/>
          </p:cNvSpPr>
          <p:nvPr/>
        </p:nvSpPr>
        <p:spPr>
          <a:xfrm>
            <a:off x="8909605" y="6517138"/>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Photos courtesy of unsplash.com</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spTree>
    <p:extLst>
      <p:ext uri="{BB962C8B-B14F-4D97-AF65-F5344CB8AC3E}">
        <p14:creationId xmlns:p14="http://schemas.microsoft.com/office/powerpoint/2010/main" val="404367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Abrielle visits</a:t>
            </a:r>
            <a:endParaRPr lang="en-US" dirty="0"/>
          </a:p>
        </p:txBody>
      </p:sp>
      <p:sp>
        <p:nvSpPr>
          <p:cNvPr id="3" name="Text Placeholder 2"/>
          <p:cNvSpPr>
            <a:spLocks noGrp="1"/>
          </p:cNvSpPr>
          <p:nvPr>
            <p:ph type="body" idx="1"/>
          </p:nvPr>
        </p:nvSpPr>
        <p:spPr>
          <a:xfrm>
            <a:off x="1104900" y="1419106"/>
            <a:ext cx="4919472" cy="497121"/>
          </a:xfrm>
        </p:spPr>
        <p:txBody>
          <a:bodyPr>
            <a:normAutofit/>
          </a:bodyPr>
          <a:lstStyle/>
          <a:p>
            <a:r>
              <a:rPr lang="en-US" b="0" dirty="0" smtClean="0"/>
              <a:t>Metropolitan Museum of Art</a:t>
            </a:r>
            <a:endParaRPr lang="en-US" b="0" dirty="0"/>
          </a:p>
        </p:txBody>
      </p:sp>
      <p:sp>
        <p:nvSpPr>
          <p:cNvPr id="5" name="Text Placeholder 4"/>
          <p:cNvSpPr>
            <a:spLocks noGrp="1"/>
          </p:cNvSpPr>
          <p:nvPr>
            <p:ph type="body" sz="quarter" idx="3"/>
          </p:nvPr>
        </p:nvSpPr>
        <p:spPr>
          <a:xfrm>
            <a:off x="7295423" y="5502224"/>
            <a:ext cx="1336560" cy="616278"/>
          </a:xfrm>
        </p:spPr>
        <p:txBody>
          <a:bodyPr>
            <a:noAutofit/>
          </a:bodyPr>
          <a:lstStyle/>
          <a:p>
            <a:r>
              <a:rPr lang="en-US" sz="2000" b="0" dirty="0" smtClean="0"/>
              <a:t>Main Hall at Ellis Island</a:t>
            </a:r>
            <a:endParaRPr lang="en-US" sz="2000" b="0"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24372" y="1801006"/>
            <a:ext cx="3642447" cy="2720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742879" y="4148049"/>
            <a:ext cx="3322264" cy="2481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34" y="2250832"/>
            <a:ext cx="4717628" cy="353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 Placeholder 4"/>
          <p:cNvSpPr txBox="1">
            <a:spLocks/>
          </p:cNvSpPr>
          <p:nvPr/>
        </p:nvSpPr>
        <p:spPr>
          <a:xfrm>
            <a:off x="9945357" y="1865621"/>
            <a:ext cx="1806831" cy="938948"/>
          </a:xfrm>
          <a:prstGeom prst="rect">
            <a:avLst/>
          </a:prstGeom>
        </p:spPr>
        <p:txBody>
          <a:bodyPr vert="horz" lIns="0" tIns="45720" rIns="0" bIns="45720" rtlCol="0" anchor="b">
            <a:normAutofit fontScale="92500" lnSpcReduction="10000"/>
          </a:bodyPr>
          <a:lstStyle>
            <a:lvl1pPr marL="0" indent="0" algn="l" defTabSz="914400" rtl="0" eaLnBrk="1" latinLnBrk="0" hangingPunct="1">
              <a:lnSpc>
                <a:spcPct val="90000"/>
              </a:lnSpc>
              <a:spcBef>
                <a:spcPts val="0"/>
              </a:spcBef>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b="1" kern="1200">
                <a:solidFill>
                  <a:schemeClr val="tx1"/>
                </a:solidFill>
                <a:latin typeface="+mn-lt"/>
                <a:ea typeface="+mn-ea"/>
                <a:cs typeface="+mn-cs"/>
              </a:defRPr>
            </a:lvl9pPr>
          </a:lstStyle>
          <a:p>
            <a:r>
              <a:rPr lang="en-US" b="0" dirty="0" smtClean="0"/>
              <a:t>Ellis </a:t>
            </a:r>
          </a:p>
          <a:p>
            <a:r>
              <a:rPr lang="en-US" b="0" dirty="0" smtClean="0"/>
              <a:t>Island </a:t>
            </a:r>
            <a:r>
              <a:rPr lang="en-US" sz="1900" dirty="0" smtClean="0"/>
              <a:t>(</a:t>
            </a:r>
            <a:r>
              <a:rPr lang="en-US" sz="1900" b="0" dirty="0" smtClean="0"/>
              <a:t>now a museum</a:t>
            </a:r>
            <a:r>
              <a:rPr lang="en-US" sz="1900" dirty="0" smtClean="0"/>
              <a:t>)</a:t>
            </a:r>
            <a:endParaRPr lang="en-US" sz="1900" dirty="0"/>
          </a:p>
        </p:txBody>
      </p:sp>
      <p:sp>
        <p:nvSpPr>
          <p:cNvPr id="12" name="Text Placeholder 3"/>
          <p:cNvSpPr txBox="1">
            <a:spLocks/>
          </p:cNvSpPr>
          <p:nvPr/>
        </p:nvSpPr>
        <p:spPr>
          <a:xfrm>
            <a:off x="920765" y="5962524"/>
            <a:ext cx="2175907" cy="340862"/>
          </a:xfrm>
          <a:prstGeom prst="rect">
            <a:avLst/>
          </a:prstGeom>
        </p:spPr>
        <p:txBody>
          <a:bodyPr vert="horz" lIns="0" tIns="45720" rIns="0" bIns="45720" rtlCol="0">
            <a:normAutofit fontScale="250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en-US" sz="4800" dirty="0" smtClean="0">
                <a:latin typeface="Calibri" panose="020F0502020204030204" pitchFamily="34" charset="0"/>
                <a:cs typeface="Calibri" panose="020F0502020204030204" pitchFamily="34" charset="0"/>
              </a:rPr>
              <a:t>Photos were taken with personal camera</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  </a:t>
            </a:r>
            <a:endParaRPr lang="en-US" dirty="0"/>
          </a:p>
        </p:txBody>
      </p:sp>
    </p:spTree>
    <p:extLst>
      <p:ext uri="{BB962C8B-B14F-4D97-AF65-F5344CB8AC3E}">
        <p14:creationId xmlns:p14="http://schemas.microsoft.com/office/powerpoint/2010/main" val="18408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26" y="2971806"/>
            <a:ext cx="10071099" cy="1684150"/>
          </a:xfrm>
        </p:spPr>
        <p:txBody>
          <a:bodyPr/>
          <a:lstStyle/>
          <a:p>
            <a:r>
              <a:rPr lang="en-US" dirty="0" smtClean="0">
                <a:latin typeface="Segoe Print" panose="02000600000000000000" pitchFamily="2" charset="0"/>
              </a:rPr>
              <a:t>PRE-READING ACTIVITIES</a:t>
            </a:r>
            <a:endParaRPr lang="en-US" dirty="0">
              <a:latin typeface="Segoe Print" panose="02000600000000000000" pitchFamily="2" charset="0"/>
            </a:endParaRPr>
          </a:p>
        </p:txBody>
      </p:sp>
      <p:sp>
        <p:nvSpPr>
          <p:cNvPr id="3" name="Text Placeholder 2"/>
          <p:cNvSpPr>
            <a:spLocks noGrp="1"/>
          </p:cNvSpPr>
          <p:nvPr>
            <p:ph type="body" idx="1"/>
          </p:nvPr>
        </p:nvSpPr>
        <p:spPr>
          <a:xfrm>
            <a:off x="3148491" y="4839257"/>
            <a:ext cx="8628245"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71108388"/>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2"/>
          <p:cNvSpPr txBox="1">
            <a:spLocks/>
          </p:cNvSpPr>
          <p:nvPr/>
        </p:nvSpPr>
        <p:spPr>
          <a:xfrm>
            <a:off x="5492537" y="1434833"/>
            <a:ext cx="6580612" cy="854235"/>
          </a:xfrm>
          <a:prstGeom prst="rect">
            <a:avLst/>
          </a:prstGeom>
        </p:spPr>
        <p:txBody>
          <a:bodyPr vert="horz" lIns="0" tIns="45720" rIns="0" bIns="45720" rtlCol="0" anchor="b">
            <a:normAutofit fontScale="90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altLang="en-US" sz="18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Objectives:</a:t>
            </a:r>
            <a:r>
              <a:rPr lang="en-US" altLang="en-US"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18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To make predictions based on limited information about the story; to improve comprehension while reading the story</a:t>
            </a:r>
            <a:r>
              <a:rPr lang="en-US" altLang="en-US" sz="800" dirty="0" smtClean="0"/>
              <a:t/>
            </a:r>
            <a:br>
              <a:rPr lang="en-US" altLang="en-US" sz="800" dirty="0" smtClean="0"/>
            </a:br>
            <a:endParaRPr lang="en-US" dirty="0"/>
          </a:p>
        </p:txBody>
      </p:sp>
    </p:spTree>
    <p:extLst>
      <p:ext uri="{BB962C8B-B14F-4D97-AF65-F5344CB8AC3E}">
        <p14:creationId xmlns:p14="http://schemas.microsoft.com/office/powerpoint/2010/main" val="845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Work -- Not Everything is as it Seems</a:t>
            </a:r>
            <a:endParaRPr lang="en-US" dirty="0"/>
          </a:p>
        </p:txBody>
      </p:sp>
      <p:sp>
        <p:nvSpPr>
          <p:cNvPr id="3" name="Text Placeholder 2"/>
          <p:cNvSpPr>
            <a:spLocks noGrp="1"/>
          </p:cNvSpPr>
          <p:nvPr>
            <p:ph type="body" idx="1"/>
          </p:nvPr>
        </p:nvSpPr>
        <p:spPr>
          <a:xfrm>
            <a:off x="1212992" y="4840500"/>
            <a:ext cx="2509742" cy="1106168"/>
          </a:xfrm>
        </p:spPr>
        <p:txBody>
          <a:bodyPr>
            <a:normAutofit fontScale="92500"/>
          </a:bodyPr>
          <a:lstStyle/>
          <a:p>
            <a:r>
              <a:rPr lang="en-US" b="0" i="1" dirty="0" smtClean="0"/>
              <a:t>Bridge over a Pond of Water Lilies </a:t>
            </a:r>
            <a:r>
              <a:rPr lang="en-US" b="0" dirty="0" smtClean="0"/>
              <a:t>by Claude Monet</a:t>
            </a:r>
            <a:endParaRPr lang="en-US" b="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23993" y="3733398"/>
            <a:ext cx="2541273" cy="2438802"/>
          </a:xfrm>
        </p:spPr>
      </p:pic>
      <p:sp>
        <p:nvSpPr>
          <p:cNvPr id="5" name="Text Placeholder 4"/>
          <p:cNvSpPr>
            <a:spLocks noGrp="1"/>
          </p:cNvSpPr>
          <p:nvPr>
            <p:ph type="body" sz="quarter" idx="3"/>
          </p:nvPr>
        </p:nvSpPr>
        <p:spPr>
          <a:xfrm>
            <a:off x="7724885" y="2503849"/>
            <a:ext cx="3450433" cy="823912"/>
          </a:xfrm>
        </p:spPr>
        <p:txBody>
          <a:bodyPr>
            <a:normAutofit/>
          </a:bodyPr>
          <a:lstStyle/>
          <a:p>
            <a:r>
              <a:rPr lang="en-US" sz="2200" b="0" i="1" dirty="0" smtClean="0"/>
              <a:t>Gray Weather, Grande </a:t>
            </a:r>
            <a:r>
              <a:rPr lang="en-US" sz="2200" b="0" i="1" dirty="0" err="1" smtClean="0"/>
              <a:t>Jatte</a:t>
            </a:r>
            <a:r>
              <a:rPr lang="en-US" sz="2200" b="0" i="1" dirty="0" smtClean="0"/>
              <a:t> </a:t>
            </a:r>
            <a:r>
              <a:rPr lang="en-US" sz="2200" b="0" dirty="0" smtClean="0"/>
              <a:t>by Georges Seurat</a:t>
            </a:r>
            <a:endParaRPr lang="en-US" sz="2200" b="0"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665004" y="3508800"/>
            <a:ext cx="3241460" cy="2663400"/>
          </a:xfrm>
        </p:spPr>
      </p:pic>
      <p:pic>
        <p:nvPicPr>
          <p:cNvPr id="10" name="Content Placeholder 8"/>
          <p:cNvPicPr>
            <a:picLocks noChangeAspect="1"/>
          </p:cNvPicPr>
          <p:nvPr/>
        </p:nvPicPr>
        <p:blipFill rotWithShape="1">
          <a:blip r:embed="rId4" cstate="print">
            <a:extLst>
              <a:ext uri="{28A0092B-C50C-407E-A947-70E740481C1C}">
                <a14:useLocalDpi xmlns:a14="http://schemas.microsoft.com/office/drawing/2010/main" val="0"/>
              </a:ext>
            </a:extLst>
          </a:blip>
          <a:srcRect r="64555" b="-218"/>
          <a:stretch/>
        </p:blipFill>
        <p:spPr>
          <a:xfrm>
            <a:off x="6567784" y="2623904"/>
            <a:ext cx="894702" cy="1769791"/>
          </a:xfrm>
          <a:prstGeom prst="rect">
            <a:avLst/>
          </a:prstGeom>
        </p:spPr>
      </p:pic>
      <p:sp>
        <p:nvSpPr>
          <p:cNvPr id="11" name="TextBox 10"/>
          <p:cNvSpPr txBox="1"/>
          <p:nvPr/>
        </p:nvSpPr>
        <p:spPr>
          <a:xfrm>
            <a:off x="3564636" y="6308746"/>
            <a:ext cx="4308112" cy="369332"/>
          </a:xfrm>
          <a:prstGeom prst="rect">
            <a:avLst/>
          </a:prstGeom>
          <a:noFill/>
        </p:spPr>
        <p:txBody>
          <a:bodyPr wrap="square" rtlCol="0">
            <a:spAutoFit/>
          </a:bodyPr>
          <a:lstStyle/>
          <a:p>
            <a:r>
              <a:rPr lang="en-US" dirty="0" smtClean="0"/>
              <a:t>Pictures provided by Creative Commons </a:t>
            </a:r>
            <a:endParaRPr lang="en-US" dirty="0"/>
          </a:p>
        </p:txBody>
      </p:sp>
      <p:pic>
        <p:nvPicPr>
          <p:cNvPr id="1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444173"/>
            <a:ext cx="2541273" cy="2438802"/>
          </a:xfrm>
          <a:prstGeom prst="rect">
            <a:avLst/>
          </a:prstGeom>
        </p:spPr>
      </p:pic>
    </p:spTree>
    <p:extLst>
      <p:ext uri="{BB962C8B-B14F-4D97-AF65-F5344CB8AC3E}">
        <p14:creationId xmlns:p14="http://schemas.microsoft.com/office/powerpoint/2010/main" val="4162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character Chloe </a:t>
            </a:r>
            <a:r>
              <a:rPr lang="en-US" dirty="0"/>
              <a:t>i</a:t>
            </a:r>
            <a:r>
              <a:rPr lang="en-US" dirty="0" smtClean="0"/>
              <a:t>s based on a real dog. </a:t>
            </a:r>
            <a:endParaRPr lang="en-US" dirty="0"/>
          </a:p>
        </p:txBody>
      </p:sp>
      <p:sp>
        <p:nvSpPr>
          <p:cNvPr id="4" name="Text Placeholder 3"/>
          <p:cNvSpPr>
            <a:spLocks noGrp="1"/>
          </p:cNvSpPr>
          <p:nvPr>
            <p:ph type="body" sz="half" idx="2"/>
          </p:nvPr>
        </p:nvSpPr>
        <p:spPr>
          <a:xfrm>
            <a:off x="528030" y="1600199"/>
            <a:ext cx="1699669" cy="4572000"/>
          </a:xfrm>
        </p:spPr>
        <p:txBody>
          <a:bodyPr/>
          <a:lstStyle/>
          <a:p>
            <a:r>
              <a:rPr lang="en-US" dirty="0" smtClean="0"/>
              <a:t>Chloe lived in Brooklyn, NY with her owners Aimee and Alex. They have given permission to include Chloe in the story </a:t>
            </a:r>
            <a:r>
              <a:rPr lang="en-US" i="1" dirty="0" smtClean="0"/>
              <a:t>The Three Sleuths of Brooklyn</a:t>
            </a:r>
            <a:r>
              <a:rPr lang="en-US" dirty="0" smtClean="0"/>
              <a:t>. </a:t>
            </a:r>
          </a:p>
          <a:p>
            <a:r>
              <a:rPr lang="en-US" dirty="0" smtClean="0"/>
              <a:t>Chloe was loved by everyone who met her.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616189" y="1600199"/>
            <a:ext cx="3343704" cy="4458273"/>
          </a:xfrm>
        </p:spPr>
      </p:pic>
      <p:pic>
        <p:nvPicPr>
          <p:cNvPr id="6" name="Picture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342" y="1600199"/>
            <a:ext cx="3012733" cy="4016978"/>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Check out the back of the book for recipes made by several of the characters.</a:t>
            </a:r>
            <a:endParaRPr lang="en-US" sz="2400" dirty="0"/>
          </a:p>
        </p:txBody>
      </p:sp>
      <p:sp>
        <p:nvSpPr>
          <p:cNvPr id="4" name="Text Placeholder 3"/>
          <p:cNvSpPr>
            <a:spLocks noGrp="1"/>
          </p:cNvSpPr>
          <p:nvPr>
            <p:ph type="body" sz="half" idx="2"/>
          </p:nvPr>
        </p:nvSpPr>
        <p:spPr>
          <a:xfrm>
            <a:off x="3258700" y="1600199"/>
            <a:ext cx="7419527" cy="3045444"/>
          </a:xfrm>
        </p:spPr>
        <p:txBody>
          <a:bodyPr>
            <a:normAutofit/>
          </a:bodyPr>
          <a:lstStyle/>
          <a:p>
            <a:r>
              <a:rPr lang="en-US" sz="2400" b="1" dirty="0" smtClean="0">
                <a:solidFill>
                  <a:schemeClr val="tx2"/>
                </a:solidFill>
                <a:latin typeface="Ink Free" panose="03080402000500000000" pitchFamily="66" charset="0"/>
              </a:rPr>
              <a:t>Mrs. Metzger’s German chocolate fudge</a:t>
            </a:r>
          </a:p>
          <a:p>
            <a:pPr marL="514350" indent="-514350">
              <a:buAutoNum type="arabicParenBoth"/>
            </a:pPr>
            <a:endParaRPr lang="en-US" sz="2400" b="1" dirty="0" smtClean="0">
              <a:solidFill>
                <a:schemeClr val="tx2"/>
              </a:solidFill>
              <a:latin typeface="Ink Free" panose="03080402000500000000" pitchFamily="66" charset="0"/>
            </a:endParaRPr>
          </a:p>
          <a:p>
            <a:r>
              <a:rPr lang="en-US" sz="2400" b="1" dirty="0" smtClean="0">
                <a:solidFill>
                  <a:schemeClr val="tx2"/>
                </a:solidFill>
                <a:latin typeface="Ink Free" panose="03080402000500000000" pitchFamily="66" charset="0"/>
              </a:rPr>
              <a:t>	Filettos Panna Torta (cream cake)</a:t>
            </a:r>
          </a:p>
          <a:p>
            <a:pPr marL="514350" indent="-514350">
              <a:buAutoNum type="arabicParenBoth"/>
            </a:pPr>
            <a:endParaRPr lang="en-US" sz="2400" b="1" dirty="0">
              <a:solidFill>
                <a:schemeClr val="tx2"/>
              </a:solidFill>
              <a:latin typeface="Ink Free" panose="03080402000500000000" pitchFamily="66" charset="0"/>
            </a:endParaRPr>
          </a:p>
          <a:p>
            <a:r>
              <a:rPr lang="en-US" sz="2400" b="1" dirty="0" smtClean="0">
                <a:solidFill>
                  <a:schemeClr val="tx2"/>
                </a:solidFill>
                <a:latin typeface="Ink Free" panose="03080402000500000000" pitchFamily="66" charset="0"/>
              </a:rPr>
              <a:t>		Aunt Carmen’s Italian lasagna</a:t>
            </a:r>
          </a:p>
          <a:p>
            <a:pPr algn="ctr"/>
            <a:r>
              <a:rPr lang="en-US" sz="2400" b="1" dirty="0" smtClean="0">
                <a:solidFill>
                  <a:schemeClr val="tx2"/>
                </a:solidFill>
                <a:latin typeface="Ink Free" panose="03080402000500000000" pitchFamily="66" charset="0"/>
              </a:rPr>
              <a:t>- - - - - - - - - - - - - - - - - - - - - - - - - - - </a:t>
            </a:r>
            <a:endParaRPr lang="en-US" sz="2400" b="1" dirty="0">
              <a:solidFill>
                <a:schemeClr val="tx2"/>
              </a:solidFill>
              <a:latin typeface="Ink Free" panose="03080402000500000000" pitchFamily="66"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00059" y="1546963"/>
            <a:ext cx="2257029" cy="1851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673" y="4511420"/>
            <a:ext cx="3227369" cy="1453577"/>
          </a:xfrm>
          <a:prstGeom prst="rect">
            <a:avLst/>
          </a:prstGeom>
        </p:spPr>
      </p:pic>
      <p:sp>
        <p:nvSpPr>
          <p:cNvPr id="7" name="Rectangle 6"/>
          <p:cNvSpPr/>
          <p:nvPr/>
        </p:nvSpPr>
        <p:spPr>
          <a:xfrm>
            <a:off x="5544836" y="4714989"/>
            <a:ext cx="2847254" cy="523220"/>
          </a:xfrm>
          <a:prstGeom prst="rect">
            <a:avLst/>
          </a:prstGeom>
        </p:spPr>
        <p:txBody>
          <a:bodyPr wrap="none">
            <a:spAutoFit/>
          </a:bodyPr>
          <a:lstStyle/>
          <a:p>
            <a:r>
              <a:rPr lang="en-US" sz="2800" dirty="0" smtClean="0">
                <a:solidFill>
                  <a:srgbClr val="C00000"/>
                </a:solidFill>
                <a:latin typeface="Gabriola" panose="04040605051002020D02" pitchFamily="82" charset="0"/>
              </a:rPr>
              <a:t>HAVE FUN COOKING! </a:t>
            </a:r>
            <a:endParaRPr lang="en-US" sz="2800" dirty="0">
              <a:solidFill>
                <a:srgbClr val="C00000"/>
              </a:solidFill>
              <a:latin typeface="Gabriola" panose="04040605051002020D02" pitchFamily="82" charset="0"/>
            </a:endParaRPr>
          </a:p>
        </p:txBody>
      </p:sp>
    </p:spTree>
    <p:extLst>
      <p:ext uri="{BB962C8B-B14F-4D97-AF65-F5344CB8AC3E}">
        <p14:creationId xmlns:p14="http://schemas.microsoft.com/office/powerpoint/2010/main" val="24920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icture Placeholder 7"/>
          <p:cNvGraphicFramePr>
            <a:graphicFrameLocks noGrp="1"/>
          </p:cNvGraphicFramePr>
          <p:nvPr>
            <p:ph type="pic" sz="quarter" idx="13"/>
            <p:extLst>
              <p:ext uri="{D42A27DB-BD31-4B8C-83A1-F6EECF244321}">
                <p14:modId xmlns:p14="http://schemas.microsoft.com/office/powerpoint/2010/main" val="702702269"/>
              </p:ext>
            </p:extLst>
          </p:nvPr>
        </p:nvGraphicFramePr>
        <p:xfrm>
          <a:off x="666943" y="1366507"/>
          <a:ext cx="4819458" cy="4208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3636119" y="5950708"/>
            <a:ext cx="5510949" cy="690403"/>
          </a:xfrm>
        </p:spPr>
        <p:txBody>
          <a:bodyPr>
            <a:normAutofit fontScale="92500" lnSpcReduction="20000"/>
          </a:bodyPr>
          <a:lstStyle/>
          <a:p>
            <a:endParaRPr lang="en-US" dirty="0" smtClean="0">
              <a:solidFill>
                <a:schemeClr val="bg1"/>
              </a:solidFill>
              <a:latin typeface="Segoe Print" panose="02000600000000000000" pitchFamily="2" charset="0"/>
            </a:endParaRPr>
          </a:p>
          <a:p>
            <a:r>
              <a:rPr lang="en-US" sz="3800" dirty="0" smtClean="0">
                <a:solidFill>
                  <a:schemeClr val="bg1"/>
                </a:solidFill>
                <a:latin typeface="Gabriola" panose="04040605051002020D02" pitchFamily="82" charset="0"/>
              </a:rPr>
              <a:t>The Three Sleuths of Brooklyn</a:t>
            </a:r>
            <a:endParaRPr lang="en-US" sz="5100" dirty="0">
              <a:solidFill>
                <a:schemeClr val="bg1"/>
              </a:solidFill>
              <a:latin typeface="Gabriola" panose="04040605051002020D02" pitchFamily="82" charset="0"/>
            </a:endParaRPr>
          </a:p>
        </p:txBody>
      </p:sp>
      <p:sp>
        <p:nvSpPr>
          <p:cNvPr id="7" name="Subtitle 2"/>
          <p:cNvSpPr txBox="1">
            <a:spLocks/>
          </p:cNvSpPr>
          <p:nvPr/>
        </p:nvSpPr>
        <p:spPr>
          <a:xfrm>
            <a:off x="880645" y="3551648"/>
            <a:ext cx="5510949" cy="1462210"/>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r>
              <a:rPr lang="en-US" dirty="0" smtClean="0">
                <a:solidFill>
                  <a:schemeClr val="bg1"/>
                </a:solidFill>
              </a:rPr>
              <a:t>I</a:t>
            </a:r>
          </a:p>
        </p:txBody>
      </p:sp>
      <p:sp>
        <p:nvSpPr>
          <p:cNvPr id="4" name="TextBox 3"/>
          <p:cNvSpPr txBox="1"/>
          <p:nvPr/>
        </p:nvSpPr>
        <p:spPr>
          <a:xfrm>
            <a:off x="4793953" y="1650902"/>
            <a:ext cx="7325428" cy="1200329"/>
          </a:xfrm>
          <a:prstGeom prst="rect">
            <a:avLst/>
          </a:prstGeom>
          <a:noFill/>
        </p:spPr>
        <p:txBody>
          <a:bodyPr wrap="square" rtlCol="0">
            <a:spAutoFit/>
          </a:bodyPr>
          <a:lstStyle/>
          <a:p>
            <a:r>
              <a:rPr lang="en-US" sz="2400" dirty="0" smtClean="0">
                <a:solidFill>
                  <a:schemeClr val="tx1">
                    <a:lumMod val="50000"/>
                  </a:schemeClr>
                </a:solidFill>
                <a:latin typeface="Palatino Linotype" panose="02040502050505030304" pitchFamily="18" charset="0"/>
                <a:ea typeface="Arial Unicode MS" panose="020B0604020202020204" pitchFamily="34" charset="-128"/>
                <a:cs typeface="Arial Unicode MS" panose="020B0604020202020204" pitchFamily="34" charset="-128"/>
              </a:rPr>
              <a:t>I hope you and your students have fun reading </a:t>
            </a:r>
            <a:r>
              <a:rPr lang="en-US" sz="2400" i="1" dirty="0" smtClean="0">
                <a:solidFill>
                  <a:schemeClr val="tx1">
                    <a:lumMod val="50000"/>
                  </a:schemeClr>
                </a:solidFill>
                <a:latin typeface="Palatino Linotype" panose="02040502050505030304" pitchFamily="18" charset="0"/>
                <a:ea typeface="Arial Unicode MS" panose="020B0604020202020204" pitchFamily="34" charset="-128"/>
                <a:cs typeface="Arial Unicode MS" panose="020B0604020202020204" pitchFamily="34" charset="-128"/>
              </a:rPr>
              <a:t>The Three Sleuths of Brooklyn </a:t>
            </a:r>
            <a:r>
              <a:rPr lang="en-US" sz="2400" dirty="0" smtClean="0">
                <a:solidFill>
                  <a:schemeClr val="tx1">
                    <a:lumMod val="50000"/>
                  </a:schemeClr>
                </a:solidFill>
                <a:latin typeface="Palatino Linotype" panose="02040502050505030304" pitchFamily="18" charset="0"/>
                <a:ea typeface="Arial Unicode MS" panose="020B0604020202020204" pitchFamily="34" charset="-128"/>
                <a:cs typeface="Arial Unicode MS" panose="020B0604020202020204" pitchFamily="34" charset="-128"/>
              </a:rPr>
              <a:t>and participating in the activities created to go along with the story. </a:t>
            </a:r>
            <a:endParaRPr lang="en-US" sz="2400" dirty="0">
              <a:solidFill>
                <a:schemeClr val="tx1">
                  <a:lumMod val="50000"/>
                </a:schemeClr>
              </a:solidFill>
              <a:latin typeface="Palatino Linotype" panose="02040502050505030304" pitchFamily="18" charset="0"/>
              <a:ea typeface="Arial Unicode MS" panose="020B0604020202020204" pitchFamily="34" charset="-128"/>
              <a:cs typeface="Arial Unicode MS" panose="020B0604020202020204" pitchFamily="34" charset="-128"/>
            </a:endParaRPr>
          </a:p>
        </p:txBody>
      </p:sp>
      <p:sp>
        <p:nvSpPr>
          <p:cNvPr id="11" name="TextBox 10"/>
          <p:cNvSpPr txBox="1"/>
          <p:nvPr/>
        </p:nvSpPr>
        <p:spPr>
          <a:xfrm>
            <a:off x="6780267" y="3532640"/>
            <a:ext cx="5339114" cy="923330"/>
          </a:xfrm>
          <a:prstGeom prst="rect">
            <a:avLst/>
          </a:prstGeom>
          <a:noFill/>
        </p:spPr>
        <p:txBody>
          <a:bodyPr wrap="square" rtlCol="0">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If you have any questions about the curriculum, please don’t hesitate to contact me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8"/>
              </a:rPr>
              <a:t>selewis.writer@gmail.com</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p:cNvSpPr txBox="1"/>
          <p:nvPr/>
        </p:nvSpPr>
        <p:spPr>
          <a:xfrm>
            <a:off x="6780267" y="4701521"/>
            <a:ext cx="5339114" cy="646331"/>
          </a:xfrm>
          <a:prstGeom prst="rect">
            <a:avLst/>
          </a:prstGeom>
          <a:noFill/>
        </p:spPr>
        <p:txBody>
          <a:bodyPr wrap="square" rtlCol="0">
            <a:spAutoFit/>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If you still need to buy books for your class</a:t>
            </a:r>
            <a:r>
              <a:rPr lang="en-US"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visit</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9"/>
              </a:rPr>
              <a:t>www.susanelewis.com</a:t>
            </a:r>
            <a:r>
              <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or </a:t>
            </a:r>
            <a:r>
              <a:rPr lang="en-US"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hlinkClick r:id="rId10"/>
              </a:rPr>
              <a:t>Amazon.com</a:t>
            </a:r>
            <a:r>
              <a:rPr lang="en-US"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p:cNvSpPr txBox="1"/>
          <p:nvPr/>
        </p:nvSpPr>
        <p:spPr>
          <a:xfrm>
            <a:off x="4588877" y="182947"/>
            <a:ext cx="5339114" cy="646331"/>
          </a:xfrm>
          <a:prstGeom prst="rect">
            <a:avLst/>
          </a:prstGeom>
          <a:noFill/>
        </p:spPr>
        <p:txBody>
          <a:bodyPr wrap="square" rtlCol="0">
            <a:spAutoFit/>
          </a:bodyPr>
          <a:lstStyle/>
          <a:p>
            <a:r>
              <a:rPr lang="en-US" sz="3600" b="1" dirty="0" smtClean="0">
                <a:solidFill>
                  <a:schemeClr val="bg1"/>
                </a:solidFill>
                <a:latin typeface="Gabriola" panose="04040605051002020D02" pitchFamily="82" charset="0"/>
                <a:ea typeface="Arial Unicode MS" panose="020B0604020202020204" pitchFamily="34" charset="-128"/>
                <a:cs typeface="Arial Unicode MS" panose="020B0604020202020204" pitchFamily="34" charset="-128"/>
              </a:rPr>
              <a:t>THANK</a:t>
            </a:r>
            <a:r>
              <a:rPr lang="en-US" sz="3600" b="1" dirty="0" smtClean="0">
                <a:latin typeface="Gabriola" panose="04040605051002020D02" pitchFamily="82" charset="0"/>
                <a:ea typeface="Arial Unicode MS" panose="020B0604020202020204" pitchFamily="34" charset="-128"/>
                <a:cs typeface="Arial Unicode MS" panose="020B0604020202020204" pitchFamily="34" charset="-128"/>
              </a:rPr>
              <a:t> </a:t>
            </a:r>
            <a:r>
              <a:rPr lang="en-US" sz="3600" b="1" dirty="0" smtClean="0">
                <a:solidFill>
                  <a:schemeClr val="bg1"/>
                </a:solidFill>
                <a:latin typeface="Gabriola" panose="04040605051002020D02" pitchFamily="82" charset="0"/>
                <a:ea typeface="Arial Unicode MS" panose="020B0604020202020204" pitchFamily="34" charset="-128"/>
                <a:cs typeface="Arial Unicode MS" panose="020B0604020202020204" pitchFamily="34" charset="-128"/>
              </a:rPr>
              <a:t>YOU!</a:t>
            </a:r>
            <a:r>
              <a:rPr lang="en-US" sz="3600" b="1" dirty="0" smtClean="0">
                <a:latin typeface="Gabriola" panose="04040605051002020D02" pitchFamily="82" charset="0"/>
                <a:ea typeface="Arial Unicode MS" panose="020B0604020202020204" pitchFamily="34" charset="-128"/>
                <a:cs typeface="Arial Unicode MS" panose="020B0604020202020204" pitchFamily="34" charset="-128"/>
              </a:rPr>
              <a:t>!</a:t>
            </a:r>
            <a:endParaRPr lang="en-US" sz="3600" b="1" dirty="0">
              <a:solidFill>
                <a:schemeClr val="bg1"/>
              </a:solidFill>
              <a:latin typeface="Gabriola" panose="04040605051002020D02" pitchFamily="8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839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675122169"/>
              </p:ext>
            </p:extLst>
          </p:nvPr>
        </p:nvGraphicFramePr>
        <p:xfrm>
          <a:off x="2412514" y="1944799"/>
          <a:ext cx="6952254" cy="260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p:cNvSpPr>
            <a:spLocks noChangeArrowheads="1"/>
          </p:cNvSpPr>
          <p:nvPr/>
        </p:nvSpPr>
        <p:spPr bwMode="auto">
          <a:xfrm>
            <a:off x="1644921" y="356004"/>
            <a:ext cx="9040672" cy="584490"/>
          </a:xfrm>
          <a:prstGeom prst="rect">
            <a:avLst/>
          </a:prstGeom>
          <a:solidFill>
            <a:srgbClr val="FFFFFF"/>
          </a:solidFill>
          <a:ln w="28575">
            <a:solidFill>
              <a:srgbClr val="000000"/>
            </a:solidFill>
            <a:prstDash val="sysDash"/>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2400" b="1" dirty="0" smtClean="0">
                <a:latin typeface="Kristen ITC" panose="03050502040202030202" pitchFamily="66" charset="0"/>
                <a:ea typeface="Arial Unicode MS" panose="020B0604020202020204" pitchFamily="34" charset="-128"/>
                <a:cs typeface="Arial Unicode MS" panose="020B0604020202020204" pitchFamily="34" charset="-128"/>
              </a:rPr>
              <a:t>                      </a:t>
            </a:r>
            <a:r>
              <a:rPr lang="en-US" altLang="en-US" sz="3200" b="1" dirty="0" smtClean="0">
                <a:solidFill>
                  <a:srgbClr val="C00000"/>
                </a:solidFill>
                <a:latin typeface="Segoe Print" panose="02000600000000000000" pitchFamily="2" charset="0"/>
                <a:ea typeface="Arial Unicode MS" panose="020B0604020202020204" pitchFamily="34" charset="-128"/>
                <a:cs typeface="Arial Unicode MS" panose="020B0604020202020204" pitchFamily="34" charset="-128"/>
              </a:rPr>
              <a:t>Pre-Reading Activities</a:t>
            </a:r>
            <a:endParaRPr kumimoji="0" lang="en-US" altLang="en-US" sz="3200" b="0" i="0" u="none" strike="noStrike" cap="none" normalizeH="0" baseline="0" dirty="0" smtClean="0">
              <a:ln>
                <a:noFill/>
              </a:ln>
              <a:solidFill>
                <a:srgbClr val="C00000"/>
              </a:solidFill>
              <a:effectLst/>
              <a:latin typeface="Segoe Print" panose="02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2" name="Rectangle 1"/>
          <p:cNvSpPr/>
          <p:nvPr/>
        </p:nvSpPr>
        <p:spPr>
          <a:xfrm>
            <a:off x="3314859" y="4737692"/>
            <a:ext cx="5147563" cy="400110"/>
          </a:xfrm>
          <a:prstGeom prst="rect">
            <a:avLst/>
          </a:prstGeom>
        </p:spPr>
        <p:txBody>
          <a:bodyPr wrap="none">
            <a:spAutoFit/>
          </a:bodyPr>
          <a:lstStyle/>
          <a:p>
            <a:r>
              <a:rPr lang="en-US" sz="2000" b="1" dirty="0" smtClean="0">
                <a:solidFill>
                  <a:srgbClr val="C00000"/>
                </a:solidFill>
                <a:latin typeface="Corbel" panose="020B0503020204020204" pitchFamily="34" charset="0"/>
              </a:rPr>
              <a:t>More information about each activity follows</a:t>
            </a:r>
            <a:endParaRPr lang="en-US" sz="2000" b="1" dirty="0">
              <a:solidFill>
                <a:srgbClr val="C00000"/>
              </a:solidFill>
              <a:latin typeface="Corbel" panose="020B0503020204020204" pitchFamily="34" charset="0"/>
            </a:endParaRPr>
          </a:p>
        </p:txBody>
      </p:sp>
      <p:grpSp>
        <p:nvGrpSpPr>
          <p:cNvPr id="8" name="Group 7"/>
          <p:cNvGrpSpPr/>
          <p:nvPr/>
        </p:nvGrpSpPr>
        <p:grpSpPr>
          <a:xfrm>
            <a:off x="7723405" y="5327555"/>
            <a:ext cx="423148" cy="791276"/>
            <a:chOff x="0" y="1597091"/>
            <a:chExt cx="703102" cy="1004430"/>
          </a:xfrm>
        </p:grpSpPr>
        <p:sp>
          <p:nvSpPr>
            <p:cNvPr id="9" name="Chevron 8"/>
            <p:cNvSpPr/>
            <p:nvPr/>
          </p:nvSpPr>
          <p:spPr>
            <a:xfrm rot="5400000">
              <a:off x="-150664" y="1747755"/>
              <a:ext cx="1004430" cy="703101"/>
            </a:xfrm>
            <a:prstGeom prst="chevron">
              <a:avLst/>
            </a:prstGeom>
            <a:solidFill>
              <a:srgbClr val="C00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1" y="1948642"/>
              <a:ext cx="703101" cy="301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a:p>
          </p:txBody>
        </p:sp>
      </p:gr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341" y="76200"/>
            <a:ext cx="10168863" cy="1096962"/>
          </a:xfrm>
        </p:spPr>
        <p:txBody>
          <a:bodyPr>
            <a:normAutofit/>
          </a:bodyPr>
          <a:lstStyle/>
          <a:p>
            <a:r>
              <a:rPr lang="en-US" dirty="0" smtClean="0">
                <a:latin typeface="Segoe Print" panose="02000600000000000000" pitchFamily="2" charset="0"/>
              </a:rPr>
              <a:t>Pre-Reading Activity #1 </a:t>
            </a:r>
            <a:r>
              <a:rPr lang="en-US" dirty="0" smtClean="0">
                <a:latin typeface="Kristen ITC" panose="03050502040202030202" pitchFamily="66" charset="0"/>
              </a:rPr>
              <a:t>- </a:t>
            </a:r>
            <a:r>
              <a:rPr lang="en-US" dirty="0" smtClean="0">
                <a:latin typeface="Segoe Print" panose="02000600000000000000" pitchFamily="2" charset="0"/>
                <a:cs typeface="Arial" panose="020B0604020202020204" pitchFamily="34" charset="0"/>
              </a:rPr>
              <a:t>Know/Don’t Know Chart</a:t>
            </a:r>
            <a:endParaRPr lang="en-US" dirty="0">
              <a:latin typeface="Segoe Print" panose="02000600000000000000" pitchFamily="2" charset="0"/>
              <a:cs typeface="Arial" panose="020B0604020202020204" pitchFamily="34" charset="0"/>
            </a:endParaRPr>
          </a:p>
        </p:txBody>
      </p:sp>
      <p:sp>
        <p:nvSpPr>
          <p:cNvPr id="5" name="Rectangle 4"/>
          <p:cNvSpPr/>
          <p:nvPr/>
        </p:nvSpPr>
        <p:spPr>
          <a:xfrm>
            <a:off x="1016680" y="1454167"/>
            <a:ext cx="10068901" cy="646331"/>
          </a:xfrm>
          <a:prstGeom prst="rect">
            <a:avLst/>
          </a:prstGeom>
        </p:spPr>
        <p:txBody>
          <a:bodyPr wrap="square">
            <a:spAutoFit/>
          </a:bodyPr>
          <a:lstStyle/>
          <a:p>
            <a:r>
              <a:rPr lang="en-US" alt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Using the following words and phrases to introduce the story, students help the teacher fill in the chart with what they already know and what they don’t know about each.</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07238483"/>
              </p:ext>
            </p:extLst>
          </p:nvPr>
        </p:nvGraphicFramePr>
        <p:xfrm>
          <a:off x="952509" y="2100498"/>
          <a:ext cx="10285464" cy="4577080"/>
        </p:xfrm>
        <a:graphic>
          <a:graphicData uri="http://schemas.openxmlformats.org/drawingml/2006/table">
            <a:tbl>
              <a:tblPr firstRow="1" bandRow="1">
                <a:tableStyleId>{5C22544A-7EE6-4342-B048-85BDC9FD1C3A}</a:tableStyleId>
              </a:tblPr>
              <a:tblGrid>
                <a:gridCol w="2626596"/>
                <a:gridCol w="3731243"/>
                <a:gridCol w="3927625"/>
              </a:tblGrid>
              <a:tr h="0">
                <a:tc>
                  <a:txBody>
                    <a:bodyPr/>
                    <a:lstStyle/>
                    <a:p>
                      <a:endParaRPr lang="en-US" dirty="0"/>
                    </a:p>
                  </a:txBody>
                  <a:tcPr/>
                </a:tc>
                <a:tc>
                  <a:txBody>
                    <a:bodyPr/>
                    <a:lstStyle/>
                    <a:p>
                      <a:r>
                        <a:rPr lang="en-US" dirty="0" smtClean="0"/>
                        <a:t>What</a:t>
                      </a:r>
                      <a:r>
                        <a:rPr lang="en-US" baseline="0" dirty="0" smtClean="0"/>
                        <a:t> we know</a:t>
                      </a:r>
                      <a:endParaRPr lang="en-US" dirty="0"/>
                    </a:p>
                  </a:txBody>
                  <a:tcPr/>
                </a:tc>
                <a:tc>
                  <a:txBody>
                    <a:bodyPr/>
                    <a:lstStyle/>
                    <a:p>
                      <a:r>
                        <a:rPr lang="en-US" dirty="0" smtClean="0"/>
                        <a:t>What we don’t know</a:t>
                      </a:r>
                      <a:endParaRPr lang="en-US" dirty="0"/>
                    </a:p>
                  </a:txBody>
                  <a:tcPr/>
                </a:tc>
              </a:tr>
              <a:tr h="370840">
                <a:tc>
                  <a:txBody>
                    <a:bodyPr/>
                    <a:lstStyle/>
                    <a:p>
                      <a:r>
                        <a:rPr lang="en-US" dirty="0" smtClean="0">
                          <a:solidFill>
                            <a:srgbClr val="C00000"/>
                          </a:solidFill>
                          <a:latin typeface="Arial Narrow" panose="020B0606020202030204" pitchFamily="34" charset="0"/>
                        </a:rPr>
                        <a:t>Brooklyn, NY</a:t>
                      </a:r>
                    </a:p>
                    <a:p>
                      <a:endParaRPr lang="en-US" dirty="0">
                        <a:solidFill>
                          <a:srgbClr val="C00000"/>
                        </a:solidFill>
                        <a:latin typeface="Arial Narrow" panose="020B0606020202030204" pitchFamily="34" charset="0"/>
                      </a:endParaRPr>
                    </a:p>
                  </a:txBody>
                  <a:tcPr/>
                </a:tc>
                <a:tc>
                  <a:txBody>
                    <a:bodyPr/>
                    <a:lstStyle/>
                    <a:p>
                      <a:endParaRPr lang="en-US" dirty="0"/>
                    </a:p>
                  </a:txBody>
                  <a:tcPr/>
                </a:tc>
                <a:tc>
                  <a:txBody>
                    <a:bodyPr/>
                    <a:lstStyle/>
                    <a:p>
                      <a:endParaRPr lang="en-US"/>
                    </a:p>
                  </a:txBody>
                  <a:tcPr/>
                </a:tc>
              </a:tr>
              <a:tr h="370840">
                <a:tc>
                  <a:txBody>
                    <a:bodyPr/>
                    <a:lstStyle/>
                    <a:p>
                      <a:r>
                        <a:rPr lang="en-US" dirty="0" smtClean="0">
                          <a:solidFill>
                            <a:srgbClr val="C00000"/>
                          </a:solidFill>
                          <a:latin typeface="Arial Narrow" panose="020B0606020202030204" pitchFamily="34" charset="0"/>
                        </a:rPr>
                        <a:t>Brownstone row houses</a:t>
                      </a:r>
                    </a:p>
                    <a:p>
                      <a:endParaRPr lang="en-US" dirty="0">
                        <a:solidFill>
                          <a:srgbClr val="C00000"/>
                        </a:solidFill>
                        <a:latin typeface="Arial Narrow" panose="020B0606020202030204" pitchFamily="34" charset="0"/>
                      </a:endParaRPr>
                    </a:p>
                  </a:txBody>
                  <a:tcPr/>
                </a:tc>
                <a:tc>
                  <a:txBody>
                    <a:bodyPr/>
                    <a:lstStyle/>
                    <a:p>
                      <a:endParaRPr lang="en-US"/>
                    </a:p>
                  </a:txBody>
                  <a:tcPr/>
                </a:tc>
                <a:tc>
                  <a:txBody>
                    <a:bodyPr/>
                    <a:lstStyle/>
                    <a:p>
                      <a:endParaRPr lang="en-US" dirty="0"/>
                    </a:p>
                  </a:txBody>
                  <a:tcPr/>
                </a:tc>
              </a:tr>
              <a:tr h="370840">
                <a:tc>
                  <a:txBody>
                    <a:bodyPr/>
                    <a:lstStyle/>
                    <a:p>
                      <a:r>
                        <a:rPr lang="en-US" dirty="0" smtClean="0">
                          <a:solidFill>
                            <a:srgbClr val="C00000"/>
                          </a:solidFill>
                          <a:latin typeface="Arial Narrow" panose="020B0606020202030204" pitchFamily="34" charset="0"/>
                        </a:rPr>
                        <a:t>Bakeries</a:t>
                      </a: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C00000"/>
                          </a:solidFill>
                          <a:latin typeface="Arial Narrow" panose="020B0606020202030204" pitchFamily="34" charset="0"/>
                        </a:rPr>
                        <a:t>Husky</a:t>
                      </a:r>
                      <a:r>
                        <a:rPr lang="en-US" baseline="0" dirty="0" smtClean="0">
                          <a:solidFill>
                            <a:srgbClr val="C00000"/>
                          </a:solidFill>
                          <a:latin typeface="Arial Narrow" panose="020B0606020202030204" pitchFamily="34" charset="0"/>
                        </a:rPr>
                        <a:t> dogs</a:t>
                      </a:r>
                    </a:p>
                    <a:p>
                      <a:endParaRPr lang="en-US" dirty="0">
                        <a:solidFill>
                          <a:srgbClr val="C00000"/>
                        </a:solidFill>
                        <a:latin typeface="Arial Narrow" panose="020B0606020202030204" pitchFamily="34" charset="0"/>
                      </a:endParaRPr>
                    </a:p>
                  </a:txBody>
                  <a:tcPr/>
                </a:tc>
                <a:tc>
                  <a:txBody>
                    <a:bodyPr/>
                    <a:lstStyle/>
                    <a:p>
                      <a:endParaRPr lang="en-US"/>
                    </a:p>
                  </a:txBody>
                  <a:tcPr/>
                </a:tc>
                <a:tc>
                  <a:txBody>
                    <a:bodyPr/>
                    <a:lstStyle/>
                    <a:p>
                      <a:endParaRPr lang="en-US"/>
                    </a:p>
                  </a:txBody>
                  <a:tcPr/>
                </a:tc>
              </a:tr>
              <a:tr h="370840">
                <a:tc>
                  <a:txBody>
                    <a:bodyPr/>
                    <a:lstStyle/>
                    <a:p>
                      <a:r>
                        <a:rPr lang="en-US" dirty="0" smtClean="0">
                          <a:solidFill>
                            <a:srgbClr val="C00000"/>
                          </a:solidFill>
                          <a:latin typeface="Arial Narrow" panose="020B0606020202030204" pitchFamily="34" charset="0"/>
                        </a:rPr>
                        <a:t>Ellis</a:t>
                      </a:r>
                      <a:r>
                        <a:rPr lang="en-US" baseline="0" dirty="0" smtClean="0">
                          <a:solidFill>
                            <a:srgbClr val="C00000"/>
                          </a:solidFill>
                          <a:latin typeface="Arial Narrow" panose="020B0606020202030204" pitchFamily="34" charset="0"/>
                        </a:rPr>
                        <a:t> Island</a:t>
                      </a:r>
                    </a:p>
                    <a:p>
                      <a:endParaRPr lang="en-US" dirty="0">
                        <a:solidFill>
                          <a:srgbClr val="C00000"/>
                        </a:solidFill>
                        <a:latin typeface="Arial Narrow" panose="020B0606020202030204" pitchFamily="34" charset="0"/>
                      </a:endParaRPr>
                    </a:p>
                  </a:txBody>
                  <a:tcPr/>
                </a:tc>
                <a:tc>
                  <a:txBody>
                    <a:bodyPr/>
                    <a:lstStyle/>
                    <a:p>
                      <a:endParaRPr lang="en-US"/>
                    </a:p>
                  </a:txBody>
                  <a:tcPr/>
                </a:tc>
                <a:tc>
                  <a:txBody>
                    <a:bodyPr/>
                    <a:lstStyle/>
                    <a:p>
                      <a:endParaRPr lang="en-US"/>
                    </a:p>
                  </a:txBody>
                  <a:tcPr/>
                </a:tc>
              </a:tr>
              <a:tr h="370840">
                <a:tc>
                  <a:txBody>
                    <a:bodyPr/>
                    <a:lstStyle/>
                    <a:p>
                      <a:r>
                        <a:rPr lang="en-US" dirty="0" smtClean="0">
                          <a:solidFill>
                            <a:srgbClr val="C00000"/>
                          </a:solidFill>
                          <a:latin typeface="Arial Narrow" panose="020B0606020202030204" pitchFamily="34" charset="0"/>
                        </a:rPr>
                        <a:t>Metropolitan Museum of Art</a:t>
                      </a:r>
                    </a:p>
                    <a:p>
                      <a:endParaRPr lang="en-US" dirty="0">
                        <a:solidFill>
                          <a:srgbClr val="C00000"/>
                        </a:solidFill>
                        <a:latin typeface="Arial Narrow" panose="020B0606020202030204" pitchFamily="34" charset="0"/>
                      </a:endParaRPr>
                    </a:p>
                  </a:txBody>
                  <a:tcPr/>
                </a:tc>
                <a:tc>
                  <a:txBody>
                    <a:bodyPr/>
                    <a:lstStyle/>
                    <a:p>
                      <a:endParaRPr lang="en-US"/>
                    </a:p>
                  </a:txBody>
                  <a:tcPr/>
                </a:tc>
                <a:tc>
                  <a:txBody>
                    <a:bodyPr/>
                    <a:lstStyle/>
                    <a:p>
                      <a:endParaRPr lang="en-US"/>
                    </a:p>
                  </a:txBody>
                  <a:tcPr/>
                </a:tc>
              </a:tr>
              <a:tr h="370840">
                <a:tc>
                  <a:txBody>
                    <a:bodyPr/>
                    <a:lstStyle/>
                    <a:p>
                      <a:r>
                        <a:rPr lang="en-US" dirty="0" smtClean="0">
                          <a:solidFill>
                            <a:srgbClr val="C00000"/>
                          </a:solidFill>
                          <a:latin typeface="Arial Narrow" panose="020B0606020202030204" pitchFamily="34" charset="0"/>
                        </a:rPr>
                        <a:t>Being evicted</a:t>
                      </a:r>
                    </a:p>
                    <a:p>
                      <a:endParaRPr lang="en-US" dirty="0">
                        <a:solidFill>
                          <a:srgbClr val="C00000"/>
                        </a:solidFill>
                        <a:latin typeface="Arial Narrow" panose="020B0606020202030204" pitchFamily="34" charset="0"/>
                      </a:endParaRPr>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Pre-Reading Activity #2: </a:t>
            </a:r>
            <a:r>
              <a:rPr lang="en-US" dirty="0" smtClean="0">
                <a:latin typeface="Segoe Print" panose="02000600000000000000" pitchFamily="2" charset="0"/>
                <a:cs typeface="Arial" panose="020B0604020202020204" pitchFamily="34" charset="0"/>
              </a:rPr>
              <a:t>Making Predictions</a:t>
            </a:r>
            <a:endParaRPr lang="en-US" dirty="0">
              <a:latin typeface="Segoe Print" panose="02000600000000000000" pitchFamily="2" charset="0"/>
              <a:cs typeface="Arial" panose="020B0604020202020204" pitchFamily="34" charset="0"/>
            </a:endParaRPr>
          </a:p>
        </p:txBody>
      </p:sp>
      <p:sp>
        <p:nvSpPr>
          <p:cNvPr id="3" name="TextBox 2"/>
          <p:cNvSpPr txBox="1"/>
          <p:nvPr/>
        </p:nvSpPr>
        <p:spPr>
          <a:xfrm>
            <a:off x="1061942" y="1430854"/>
            <a:ext cx="9665382" cy="646331"/>
          </a:xfrm>
          <a:prstGeom prst="rect">
            <a:avLst/>
          </a:prstGeom>
          <a:noFill/>
        </p:spPr>
        <p:txBody>
          <a:bodyPr wrap="square" rtlCol="0">
            <a:spAutoFit/>
          </a:bodyPr>
          <a:lstStyle/>
          <a:p>
            <a:r>
              <a:rPr lang="en-US" dirty="0" smtClean="0"/>
              <a:t>Based on the following phrases taken from the story </a:t>
            </a:r>
            <a:r>
              <a:rPr lang="en-US" i="1" dirty="0" smtClean="0"/>
              <a:t>The Three Sleuths of Brooklyn</a:t>
            </a:r>
            <a:r>
              <a:rPr lang="en-US" dirty="0" smtClean="0"/>
              <a:t>, what do you think is going to happen? How might these things be related?</a:t>
            </a:r>
            <a:endParaRPr lang="en-US" dirty="0"/>
          </a:p>
        </p:txBody>
      </p:sp>
      <p:graphicFrame>
        <p:nvGraphicFramePr>
          <p:cNvPr id="5" name="Diagram 4"/>
          <p:cNvGraphicFramePr/>
          <p:nvPr>
            <p:extLst>
              <p:ext uri="{D42A27DB-BD31-4B8C-83A1-F6EECF244321}">
                <p14:modId xmlns:p14="http://schemas.microsoft.com/office/powerpoint/2010/main" val="951044880"/>
              </p:ext>
            </p:extLst>
          </p:nvPr>
        </p:nvGraphicFramePr>
        <p:xfrm>
          <a:off x="1000998" y="1811991"/>
          <a:ext cx="5608457" cy="3631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228919035"/>
              </p:ext>
            </p:extLst>
          </p:nvPr>
        </p:nvGraphicFramePr>
        <p:xfrm>
          <a:off x="5444123" y="3424398"/>
          <a:ext cx="5725058" cy="3705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Pre-Reading Activity #3: </a:t>
            </a:r>
            <a:r>
              <a:rPr lang="en-US" dirty="0" smtClean="0">
                <a:latin typeface="Segoe Print" panose="02000600000000000000" pitchFamily="2" charset="0"/>
                <a:cs typeface="Arial" panose="020B0604020202020204" pitchFamily="34" charset="0"/>
              </a:rPr>
              <a:t>Fill-in-the-Blank</a:t>
            </a:r>
            <a:endParaRPr lang="en-US" dirty="0">
              <a:latin typeface="Segoe Print" panose="02000600000000000000" pitchFamily="2" charset="0"/>
              <a:cs typeface="Arial" panose="020B0604020202020204" pitchFamily="34" charset="0"/>
            </a:endParaRPr>
          </a:p>
        </p:txBody>
      </p:sp>
      <p:sp>
        <p:nvSpPr>
          <p:cNvPr id="3" name="TextBox 2"/>
          <p:cNvSpPr txBox="1"/>
          <p:nvPr/>
        </p:nvSpPr>
        <p:spPr>
          <a:xfrm>
            <a:off x="1061942" y="1430854"/>
            <a:ext cx="9665382" cy="923330"/>
          </a:xfrm>
          <a:prstGeom prst="rect">
            <a:avLst/>
          </a:prstGeom>
          <a:noFill/>
        </p:spPr>
        <p:txBody>
          <a:bodyPr wrap="square" rtlCol="0">
            <a:spAutoFit/>
          </a:bodyPr>
          <a:lstStyle/>
          <a:p>
            <a:r>
              <a:rPr lang="en-US" dirty="0" smtClean="0"/>
              <a:t>The following sentences come from the story </a:t>
            </a:r>
            <a:r>
              <a:rPr lang="en-US" i="1" dirty="0" smtClean="0"/>
              <a:t>The Three Sleuths of Brooklyn</a:t>
            </a:r>
            <a:r>
              <a:rPr lang="en-US" dirty="0" smtClean="0"/>
              <a:t>. Have students guess what word is missing prior to reading the story. After reading the book, you can go back and have students see if their guesses were correct or even close. </a:t>
            </a:r>
            <a:endParaRPr lang="en-US" dirty="0"/>
          </a:p>
        </p:txBody>
      </p:sp>
      <p:sp>
        <p:nvSpPr>
          <p:cNvPr id="4" name="TextBox 3"/>
          <p:cNvSpPr txBox="1"/>
          <p:nvPr/>
        </p:nvSpPr>
        <p:spPr>
          <a:xfrm>
            <a:off x="1104900" y="2614325"/>
            <a:ext cx="10199293" cy="4216539"/>
          </a:xfrm>
          <a:prstGeom prst="rect">
            <a:avLst/>
          </a:prstGeom>
          <a:noFill/>
        </p:spPr>
        <p:txBody>
          <a:bodyPr wrap="square" rtlCol="0">
            <a:spAutoFit/>
          </a:bodyPr>
          <a:lstStyle/>
          <a:p>
            <a:pPr marL="342900" indent="-342900">
              <a:buAutoNum type="arabicPeriod"/>
            </a:pPr>
            <a:r>
              <a:rPr lang="en-US" dirty="0" smtClean="0">
                <a:latin typeface="Arial" panose="020B0604020202020204" pitchFamily="34" charset="0"/>
                <a:cs typeface="Arial" panose="020B0604020202020204" pitchFamily="34" charset="0"/>
              </a:rPr>
              <a:t>The shutter’s squeaky ______________ sent Gina and me scurrying.</a:t>
            </a:r>
          </a:p>
          <a:p>
            <a:pPr marL="342900" indent="-342900">
              <a:buAutoNum type="arabicPeriod"/>
            </a:pPr>
            <a:r>
              <a:rPr lang="en-US" dirty="0" smtClean="0">
                <a:latin typeface="Arial" panose="020B0604020202020204" pitchFamily="34" charset="0"/>
                <a:cs typeface="Arial" panose="020B0604020202020204" pitchFamily="34" charset="0"/>
              </a:rPr>
              <a:t>Our favorite _______________ had mysteriously closed several months ago.</a:t>
            </a:r>
          </a:p>
          <a:p>
            <a:pPr marL="342900" indent="-342900">
              <a:buAutoNum type="arabicPeriod"/>
            </a:pPr>
            <a:r>
              <a:rPr lang="en-US" dirty="0" smtClean="0">
                <a:latin typeface="Arial" panose="020B0604020202020204" pitchFamily="34" charset="0"/>
                <a:cs typeface="Arial" panose="020B0604020202020204" pitchFamily="34" charset="0"/>
              </a:rPr>
              <a:t>“And I get tired of eating ________________________________________________.” </a:t>
            </a:r>
          </a:p>
          <a:p>
            <a:pPr marL="342900" indent="-342900">
              <a:buAutoNum type="arabicPeriod"/>
            </a:pPr>
            <a:r>
              <a:rPr lang="en-US" dirty="0" smtClean="0">
                <a:latin typeface="Arial" panose="020B0604020202020204" pitchFamily="34" charset="0"/>
                <a:cs typeface="Arial" panose="020B0604020202020204" pitchFamily="34" charset="0"/>
              </a:rPr>
              <a:t>“You mean my books might __________________ you?” Mrs. Metzger asked.</a:t>
            </a:r>
          </a:p>
          <a:p>
            <a:pPr marL="342900" indent="-342900">
              <a:buAutoNum type="arabicPeriod"/>
            </a:pPr>
            <a:r>
              <a:rPr lang="en-US" dirty="0" smtClean="0">
                <a:latin typeface="Arial" panose="020B0604020202020204" pitchFamily="34" charset="0"/>
                <a:cs typeface="Arial" panose="020B0604020202020204" pitchFamily="34" charset="0"/>
              </a:rPr>
              <a:t>The canvas was covered in ____________ of paint.</a:t>
            </a:r>
          </a:p>
          <a:p>
            <a:pPr marL="342900" indent="-342900">
              <a:buAutoNum type="arabicPeriod"/>
            </a:pPr>
            <a:r>
              <a:rPr lang="en-US" dirty="0"/>
              <a:t>Well, that is interesting. Gina has come away with a new love of art and you, a new love of </a:t>
            </a:r>
            <a:r>
              <a:rPr lang="en-US" dirty="0" smtClean="0"/>
              <a:t>_________________. </a:t>
            </a:r>
          </a:p>
          <a:p>
            <a:pPr marL="342900" indent="-342900">
              <a:buAutoNum type="arabicPeriod"/>
            </a:pPr>
            <a:r>
              <a:rPr lang="en-US" dirty="0"/>
              <a:t>Gina and I arrived at Mrs. Metzger’s house early, prepared to spend the whole day finishing our unusual </a:t>
            </a:r>
            <a:r>
              <a:rPr lang="en-US" dirty="0" smtClean="0"/>
              <a:t>___________________. </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smtClean="0">
                <a:latin typeface="Arial" panose="020B0604020202020204" pitchFamily="34" charset="0"/>
                <a:cs typeface="Arial" panose="020B0604020202020204" pitchFamily="34" charset="0"/>
              </a:rPr>
              <a:t>The woman who sat behind me furiously searched through her ________________. </a:t>
            </a:r>
          </a:p>
          <a:p>
            <a:pPr marL="342900" indent="-342900">
              <a:buAutoNum type="arabicPeriod"/>
            </a:pPr>
            <a:r>
              <a:rPr lang="en-US" dirty="0" smtClean="0">
                <a:latin typeface="Arial" panose="020B0604020202020204" pitchFamily="34" charset="0"/>
                <a:cs typeface="Arial" panose="020B0604020202020204" pitchFamily="34" charset="0"/>
              </a:rPr>
              <a:t>“I found out that everyone on the block got an _______________ notice from Peter Metzger.”</a:t>
            </a:r>
          </a:p>
          <a:p>
            <a:pPr marL="342900" indent="-342900">
              <a:buAutoNum type="arabicPeriod"/>
            </a:pPr>
            <a:r>
              <a:rPr lang="en-US" dirty="0" smtClean="0">
                <a:latin typeface="Arial" panose="020B0604020202020204" pitchFamily="34" charset="0"/>
                <a:cs typeface="Arial" panose="020B0604020202020204" pitchFamily="34" charset="0"/>
              </a:rPr>
              <a:t>The sudden movement of a _____________________ caught our attention.</a:t>
            </a:r>
          </a:p>
          <a:p>
            <a:pPr marL="342900" indent="-342900">
              <a:buAutoNum type="arabicPeriod"/>
            </a:pPr>
            <a:r>
              <a:rPr lang="en-US" dirty="0" smtClean="0">
                <a:latin typeface="Arial" panose="020B0604020202020204" pitchFamily="34" charset="0"/>
                <a:cs typeface="Arial" panose="020B0604020202020204" pitchFamily="34" charset="0"/>
              </a:rPr>
              <a:t>He dropped a heavy bag of _______________ onto the floor above us. </a:t>
            </a:r>
          </a:p>
          <a:p>
            <a:pPr marL="342900" indent="-342900">
              <a:buAutoNum type="arabicPeriod"/>
            </a:pPr>
            <a:r>
              <a:rPr lang="en-US" dirty="0" smtClean="0">
                <a:latin typeface="Arial" panose="020B0604020202020204" pitchFamily="34" charset="0"/>
                <a:cs typeface="Arial" panose="020B0604020202020204" pitchFamily="34" charset="0"/>
              </a:rPr>
              <a:t>“Help, we’re _______________  ___,” Leon shouted. </a:t>
            </a:r>
          </a:p>
          <a:p>
            <a:pPr marL="342900" indent="-342900">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59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anose="02000600000000000000" pitchFamily="2" charset="0"/>
              </a:rPr>
              <a:t>vocabulary ACTIVITIES</a:t>
            </a:r>
            <a:endParaRPr lang="en-US" dirty="0">
              <a:latin typeface="Segoe Print" panose="02000600000000000000" pitchFamily="2" charset="0"/>
            </a:endParaRPr>
          </a:p>
        </p:txBody>
      </p:sp>
      <p:sp>
        <p:nvSpPr>
          <p:cNvPr id="3" name="Text Placeholder 2"/>
          <p:cNvSpPr>
            <a:spLocks noGrp="1"/>
          </p:cNvSpPr>
          <p:nvPr>
            <p:ph type="body" idx="1"/>
          </p:nvPr>
        </p:nvSpPr>
        <p:spPr>
          <a:xfrm>
            <a:off x="3062575" y="4930026"/>
            <a:ext cx="8824626" cy="509750"/>
          </a:xfrm>
        </p:spPr>
        <p:txBody>
          <a:bodyPr>
            <a:normAutofit lnSpcReduction="10000"/>
          </a:bodyPr>
          <a:lstStyle/>
          <a:p>
            <a:r>
              <a:rPr lang="en-US" sz="2400" dirty="0" smtClean="0"/>
              <a:t>. . . . . . . . . . . . . . . . . . . </a:t>
            </a:r>
            <a:r>
              <a:rPr lang="en-US" sz="3200" dirty="0" smtClean="0">
                <a:latin typeface="Gabriola" panose="04040605051002020D02" pitchFamily="82" charset="0"/>
              </a:rPr>
              <a:t>The Three Sleuths of Brooklyn</a:t>
            </a:r>
            <a:endParaRPr lang="en-US" sz="3200" dirty="0">
              <a:latin typeface="Gabriola" panose="04040605051002020D02" pitchFamily="82" charset="0"/>
            </a:endParaRPr>
          </a:p>
        </p:txBody>
      </p:sp>
      <p:graphicFrame>
        <p:nvGraphicFramePr>
          <p:cNvPr id="4" name="Diagram 3"/>
          <p:cNvGraphicFramePr/>
          <p:nvPr>
            <p:extLst>
              <p:ext uri="{D42A27DB-BD31-4B8C-83A1-F6EECF244321}">
                <p14:modId xmlns:p14="http://schemas.microsoft.com/office/powerpoint/2010/main" val="3406855859"/>
              </p:ext>
            </p:extLst>
          </p:nvPr>
        </p:nvGraphicFramePr>
        <p:xfrm>
          <a:off x="2248890" y="202341"/>
          <a:ext cx="3705225" cy="198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2"/>
          <p:cNvSpPr txBox="1">
            <a:spLocks/>
          </p:cNvSpPr>
          <p:nvPr/>
        </p:nvSpPr>
        <p:spPr>
          <a:xfrm>
            <a:off x="5419148" y="1624331"/>
            <a:ext cx="6308492" cy="9555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n-US" b="1" dirty="0" smtClean="0">
                <a:solidFill>
                  <a:srgbClr val="002060"/>
                </a:solidFill>
                <a:latin typeface="Arial" panose="020B0604020202020204" pitchFamily="34" charset="0"/>
                <a:cs typeface="Arial" panose="020B0604020202020204" pitchFamily="34" charset="0"/>
              </a:rPr>
              <a:t>Objectives: Students will be able to read, explain the definition, and use the following vocabulary (from the story) in sentences and discussion. </a:t>
            </a:r>
          </a:p>
          <a:p>
            <a:endParaRPr lang="en-US" dirty="0"/>
          </a:p>
        </p:txBody>
      </p:sp>
    </p:spTree>
    <p:extLst>
      <p:ext uri="{BB962C8B-B14F-4D97-AF65-F5344CB8AC3E}">
        <p14:creationId xmlns:p14="http://schemas.microsoft.com/office/powerpoint/2010/main" val="18931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 </a:t>
            </a:r>
            <a:r>
              <a:rPr lang="en-US" dirty="0" smtClean="0">
                <a:latin typeface="Segoe Print" panose="02000600000000000000" pitchFamily="2" charset="0"/>
                <a:cs typeface="Arial" panose="020B0604020202020204" pitchFamily="34" charset="0"/>
              </a:rPr>
              <a:t>Vocabulary from the Story</a:t>
            </a:r>
            <a:endParaRPr lang="en-US" dirty="0">
              <a:latin typeface="Segoe Print" panose="02000600000000000000" pitchFamily="2" charset="0"/>
              <a:cs typeface="Arial" panose="020B0604020202020204" pitchFamily="34" charset="0"/>
            </a:endParaRPr>
          </a:p>
        </p:txBody>
      </p:sp>
      <p:sp>
        <p:nvSpPr>
          <p:cNvPr id="3" name="TextBox 2"/>
          <p:cNvSpPr txBox="1"/>
          <p:nvPr/>
        </p:nvSpPr>
        <p:spPr>
          <a:xfrm>
            <a:off x="1025376" y="1308116"/>
            <a:ext cx="9665382" cy="1508105"/>
          </a:xfrm>
          <a:prstGeom prst="rect">
            <a:avLst/>
          </a:prstGeom>
          <a:noFill/>
        </p:spPr>
        <p:txBody>
          <a:bodyPr wrap="square" rtlCol="0">
            <a:spAutoFit/>
          </a:bodyPr>
          <a:lstStyle/>
          <a:p>
            <a:endParaRPr lang="en-US" dirty="0" smtClean="0">
              <a:solidFill>
                <a:srgbClr val="002060"/>
              </a:solidFill>
            </a:endParaRPr>
          </a:p>
          <a:p>
            <a:r>
              <a:rPr lang="en-US" dirty="0" smtClean="0">
                <a:solidFill>
                  <a:schemeClr val="tx2"/>
                </a:solidFill>
                <a:latin typeface="Palatino Linotype" panose="02040502050505030304" pitchFamily="18" charset="0"/>
                <a:cs typeface="Arial" panose="020B0604020202020204" pitchFamily="34" charset="0"/>
              </a:rPr>
              <a:t>The vocabulary words for study are listed below as well as in the Curriculum </a:t>
            </a:r>
            <a:r>
              <a:rPr lang="en-US" dirty="0">
                <a:solidFill>
                  <a:schemeClr val="tx2"/>
                </a:solidFill>
                <a:latin typeface="Palatino Linotype" panose="02040502050505030304" pitchFamily="18" charset="0"/>
                <a:cs typeface="Arial" panose="020B0604020202020204" pitchFamily="34" charset="0"/>
              </a:rPr>
              <a:t>P</a:t>
            </a:r>
            <a:r>
              <a:rPr lang="en-US" dirty="0" smtClean="0">
                <a:solidFill>
                  <a:schemeClr val="tx2"/>
                </a:solidFill>
                <a:latin typeface="Palatino Linotype" panose="02040502050505030304" pitchFamily="18" charset="0"/>
                <a:cs typeface="Arial" panose="020B0604020202020204" pitchFamily="34" charset="0"/>
              </a:rPr>
              <a:t>acket. Further information about each word, including definitions, sentence usage, parts of speech, and activity ideas can be found in </a:t>
            </a:r>
            <a:r>
              <a:rPr lang="en-US" u="sng" dirty="0" smtClean="0">
                <a:solidFill>
                  <a:schemeClr val="tx2"/>
                </a:solidFill>
                <a:latin typeface="Palatino Linotype" panose="02040502050505030304" pitchFamily="18" charset="0"/>
                <a:cs typeface="Arial" panose="020B0604020202020204" pitchFamily="34" charset="0"/>
              </a:rPr>
              <a:t>Appendix 1 </a:t>
            </a:r>
            <a:r>
              <a:rPr lang="en-US" dirty="0" smtClean="0">
                <a:solidFill>
                  <a:schemeClr val="tx2"/>
                </a:solidFill>
                <a:latin typeface="Palatino Linotype" panose="02040502050505030304" pitchFamily="18" charset="0"/>
                <a:cs typeface="Arial" panose="020B0604020202020204" pitchFamily="34" charset="0"/>
              </a:rPr>
              <a:t>of the </a:t>
            </a:r>
            <a:r>
              <a:rPr lang="en-US" dirty="0" smtClean="0">
                <a:solidFill>
                  <a:srgbClr val="C00000"/>
                </a:solidFill>
                <a:latin typeface="Palatino Linotype" panose="02040502050505030304" pitchFamily="18" charset="0"/>
                <a:cs typeface="Arial" panose="020B0604020202020204" pitchFamily="34" charset="0"/>
              </a:rPr>
              <a:t>Curriculum </a:t>
            </a:r>
            <a:r>
              <a:rPr lang="en-US" dirty="0">
                <a:solidFill>
                  <a:srgbClr val="C00000"/>
                </a:solidFill>
                <a:latin typeface="Palatino Linotype" panose="02040502050505030304" pitchFamily="18" charset="0"/>
                <a:cs typeface="Arial" panose="020B0604020202020204" pitchFamily="34" charset="0"/>
              </a:rPr>
              <a:t>P</a:t>
            </a:r>
            <a:r>
              <a:rPr lang="en-US" dirty="0" smtClean="0">
                <a:solidFill>
                  <a:srgbClr val="C00000"/>
                </a:solidFill>
                <a:latin typeface="Palatino Linotype" panose="02040502050505030304" pitchFamily="18" charset="0"/>
                <a:cs typeface="Arial" panose="020B0604020202020204" pitchFamily="34" charset="0"/>
              </a:rPr>
              <a:t>acket</a:t>
            </a:r>
            <a:r>
              <a:rPr lang="en-US" sz="2000" b="1" dirty="0" smtClean="0">
                <a:solidFill>
                  <a:srgbClr val="C00000"/>
                </a:solidFill>
                <a:latin typeface="Papyrus" panose="03070502060502030205" pitchFamily="66" charset="0"/>
                <a:cs typeface="Arial" panose="020B0604020202020204" pitchFamily="34" charset="0"/>
              </a:rPr>
              <a:t>.</a:t>
            </a:r>
            <a:endParaRPr lang="en-US" sz="2000" b="1" dirty="0">
              <a:solidFill>
                <a:srgbClr val="C00000"/>
              </a:solidFill>
              <a:latin typeface="Papyrus" panose="03070502060502030205" pitchFamily="66" charset="0"/>
              <a:cs typeface="Arial" panose="020B0604020202020204" pitchFamily="34" charset="0"/>
            </a:endParaRPr>
          </a:p>
          <a:p>
            <a:endParaRPr lang="en-US" dirty="0"/>
          </a:p>
        </p:txBody>
      </p:sp>
      <p:sp>
        <p:nvSpPr>
          <p:cNvPr id="4" name="TextBox 3"/>
          <p:cNvSpPr txBox="1"/>
          <p:nvPr/>
        </p:nvSpPr>
        <p:spPr>
          <a:xfrm>
            <a:off x="2462963" y="2565228"/>
            <a:ext cx="7957515" cy="4493538"/>
          </a:xfrm>
          <a:prstGeom prst="rect">
            <a:avLst/>
          </a:prstGeom>
          <a:noFill/>
        </p:spPr>
        <p:txBody>
          <a:bodyPr wrap="square" rtlCol="0">
            <a:spAutoFit/>
          </a:bodyPr>
          <a:lstStyle/>
          <a:p>
            <a:pPr marL="342900" indent="-342900">
              <a:buAutoNum type="arabicPeriod"/>
            </a:pPr>
            <a:r>
              <a:rPr lang="en-US" dirty="0" smtClean="0">
                <a:latin typeface="Arial" panose="020B0604020202020204" pitchFamily="34" charset="0"/>
                <a:cs typeface="Arial" panose="020B0604020202020204" pitchFamily="34" charset="0"/>
              </a:rPr>
              <a:t>Sleuths			14. Envisioned</a:t>
            </a:r>
          </a:p>
          <a:p>
            <a:pPr marL="342900" indent="-342900">
              <a:buAutoNum type="arabicPeriod"/>
            </a:pPr>
            <a:r>
              <a:rPr lang="en-US" dirty="0" smtClean="0">
                <a:latin typeface="Arial" panose="020B0604020202020204" pitchFamily="34" charset="0"/>
                <a:cs typeface="Arial" panose="020B0604020202020204" pitchFamily="34" charset="0"/>
              </a:rPr>
              <a:t>Grimacing			15. Ancestors</a:t>
            </a:r>
          </a:p>
          <a:p>
            <a:pPr marL="342900" indent="-342900">
              <a:buAutoNum type="arabicPeriod"/>
            </a:pPr>
            <a:r>
              <a:rPr lang="en-US" dirty="0" smtClean="0">
                <a:latin typeface="Arial" panose="020B0604020202020204" pitchFamily="34" charset="0"/>
                <a:cs typeface="Arial" panose="020B0604020202020204" pitchFamily="34" charset="0"/>
              </a:rPr>
              <a:t>Scurrying			16. Immigration</a:t>
            </a:r>
          </a:p>
          <a:p>
            <a:pPr marL="342900" indent="-342900">
              <a:buAutoNum type="arabicPeriod"/>
            </a:pPr>
            <a:r>
              <a:rPr lang="en-US" dirty="0" smtClean="0">
                <a:latin typeface="Arial" panose="020B0604020202020204" pitchFamily="34" charset="0"/>
                <a:cs typeface="Arial" panose="020B0604020202020204" pitchFamily="34" charset="0"/>
              </a:rPr>
              <a:t>Jittery			17. Ricocheted</a:t>
            </a:r>
          </a:p>
          <a:p>
            <a:pPr marL="342900" indent="-342900">
              <a:buAutoNum type="arabicPeriod"/>
            </a:pPr>
            <a:r>
              <a:rPr lang="en-US" dirty="0" smtClean="0">
                <a:latin typeface="Arial" panose="020B0604020202020204" pitchFamily="34" charset="0"/>
                <a:cs typeface="Arial" panose="020B0604020202020204" pitchFamily="34" charset="0"/>
              </a:rPr>
              <a:t>Mysteriously			18. Whirligigs</a:t>
            </a:r>
          </a:p>
          <a:p>
            <a:pPr marL="342900" indent="-342900">
              <a:buAutoNum type="arabicPeriod"/>
            </a:pPr>
            <a:r>
              <a:rPr lang="en-US" dirty="0" smtClean="0">
                <a:latin typeface="Arial" panose="020B0604020202020204" pitchFamily="34" charset="0"/>
                <a:cs typeface="Arial" panose="020B0604020202020204" pitchFamily="34" charset="0"/>
              </a:rPr>
              <a:t>Baffling			19. Eviction</a:t>
            </a:r>
          </a:p>
          <a:p>
            <a:pPr marL="342900" indent="-342900">
              <a:buAutoNum type="arabicPeriod"/>
            </a:pPr>
            <a:r>
              <a:rPr lang="en-US" dirty="0" smtClean="0">
                <a:latin typeface="Arial" panose="020B0604020202020204" pitchFamily="34" charset="0"/>
                <a:cs typeface="Arial" panose="020B0604020202020204" pitchFamily="34" charset="0"/>
              </a:rPr>
              <a:t>Monotony			20. Proprietors</a:t>
            </a:r>
          </a:p>
          <a:p>
            <a:pPr marL="342900" indent="-342900">
              <a:buAutoNum type="arabicPeriod"/>
            </a:pPr>
            <a:r>
              <a:rPr lang="en-US" dirty="0" smtClean="0">
                <a:latin typeface="Arial" panose="020B0604020202020204" pitchFamily="34" charset="0"/>
                <a:cs typeface="Arial" panose="020B0604020202020204" pitchFamily="34" charset="0"/>
              </a:rPr>
              <a:t>Radiator			21. Adamant</a:t>
            </a:r>
          </a:p>
          <a:p>
            <a:pPr marL="342900" indent="-342900">
              <a:buAutoNum type="arabicPeriod"/>
            </a:pPr>
            <a:r>
              <a:rPr lang="en-US" dirty="0" smtClean="0">
                <a:latin typeface="Arial" panose="020B0604020202020204" pitchFamily="34" charset="0"/>
                <a:cs typeface="Arial" panose="020B0604020202020204" pitchFamily="34" charset="0"/>
              </a:rPr>
              <a:t>Scrumptious			22. Condominium</a:t>
            </a:r>
          </a:p>
          <a:p>
            <a:pPr marL="342900" indent="-342900">
              <a:buAutoNum type="arabicPeriod"/>
            </a:pPr>
            <a:r>
              <a:rPr lang="en-US" dirty="0" smtClean="0">
                <a:latin typeface="Arial" panose="020B0604020202020204" pitchFamily="34" charset="0"/>
                <a:cs typeface="Arial" panose="020B0604020202020204" pitchFamily="34" charset="0"/>
              </a:rPr>
              <a:t>Stoop			23. Collage</a:t>
            </a:r>
          </a:p>
          <a:p>
            <a:pPr marL="342900" indent="-342900">
              <a:buAutoNum type="arabicPeriod"/>
            </a:pPr>
            <a:r>
              <a:rPr lang="en-US" dirty="0" smtClean="0">
                <a:latin typeface="Arial" panose="020B0604020202020204" pitchFamily="34" charset="0"/>
                <a:cs typeface="Arial" panose="020B0604020202020204" pitchFamily="34" charset="0"/>
              </a:rPr>
              <a:t>Splotches			24. Tribute</a:t>
            </a:r>
          </a:p>
          <a:p>
            <a:pPr marL="342900" indent="-342900">
              <a:buAutoNum type="arabicPeriod"/>
            </a:pPr>
            <a:r>
              <a:rPr lang="en-US" dirty="0" smtClean="0">
                <a:latin typeface="Arial" panose="020B0604020202020204" pitchFamily="34" charset="0"/>
                <a:cs typeface="Arial" panose="020B0604020202020204" pitchFamily="34" charset="0"/>
              </a:rPr>
              <a:t>Vibrant			25. Illuminating</a:t>
            </a:r>
          </a:p>
          <a:p>
            <a:pPr marL="342900" indent="-342900">
              <a:buAutoNum type="arabicPeriod"/>
            </a:pPr>
            <a:r>
              <a:rPr lang="en-US" dirty="0" smtClean="0">
                <a:latin typeface="Arial" panose="020B0604020202020204" pitchFamily="34" charset="0"/>
                <a:cs typeface="Arial" panose="020B0604020202020204" pitchFamily="34" charset="0"/>
              </a:rPr>
              <a:t>Magnificent</a:t>
            </a:r>
          </a:p>
          <a:p>
            <a:pPr marL="342900" indent="-342900">
              <a:buAutoNum type="arabicPeriod"/>
            </a:pPr>
            <a:endParaRPr lang="en-US" dirty="0" smtClean="0">
              <a:latin typeface="Arial" panose="020B0604020202020204" pitchFamily="34" charset="0"/>
              <a:cs typeface="Arial" panose="020B0604020202020204" pitchFamily="34" charset="0"/>
            </a:endParaRPr>
          </a:p>
          <a:p>
            <a:pPr marL="342900" indent="-342900">
              <a:buAutoNum type="arabicPeriod"/>
            </a:pPr>
            <a:endParaRPr lang="en-US" dirty="0" smtClean="0">
              <a:latin typeface="Arial" panose="020B0604020202020204" pitchFamily="34" charset="0"/>
              <a:cs typeface="Arial" panose="020B0604020202020204" pitchFamily="34" charset="0"/>
            </a:endParaRPr>
          </a:p>
          <a:p>
            <a:pPr marL="342900" indent="-342900">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5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3</Template>
  <TotalTime>2576</TotalTime>
  <Words>2228</Words>
  <Application>Microsoft Office PowerPoint</Application>
  <PresentationFormat>Widescreen</PresentationFormat>
  <Paragraphs>339</Paragraphs>
  <Slides>33</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Arial Unicode MS</vt:lpstr>
      <vt:lpstr>Arial</vt:lpstr>
      <vt:lpstr>Arial Narrow</vt:lpstr>
      <vt:lpstr>Calibri</vt:lpstr>
      <vt:lpstr>Corbel</vt:lpstr>
      <vt:lpstr>Euphemia</vt:lpstr>
      <vt:lpstr>Gabriola</vt:lpstr>
      <vt:lpstr>Ink Free</vt:lpstr>
      <vt:lpstr>Kristen ITC</vt:lpstr>
      <vt:lpstr>Palatino Linotype</vt:lpstr>
      <vt:lpstr>Papyrus</vt:lpstr>
      <vt:lpstr>Plantagenet Cherokee</vt:lpstr>
      <vt:lpstr>Segoe Print</vt:lpstr>
      <vt:lpstr>Wingdings</vt:lpstr>
      <vt:lpstr>Academic Literature 16x9</vt:lpstr>
      <vt:lpstr>THE Three SLEUTHS              OF BROOKLYN                                by Susan E. Lewis</vt:lpstr>
      <vt:lpstr>PowerPoint Presentation</vt:lpstr>
      <vt:lpstr>PRE-READING ACTIVITIES</vt:lpstr>
      <vt:lpstr>PowerPoint Presentation</vt:lpstr>
      <vt:lpstr>Pre-Reading Activity #1 - Know/Don’t Know Chart</vt:lpstr>
      <vt:lpstr>Pre-Reading Activity #2: Making Predictions</vt:lpstr>
      <vt:lpstr>Pre-Reading Activity #3: Fill-in-the-Blank</vt:lpstr>
      <vt:lpstr>vocabulary ACTIVITIES</vt:lpstr>
      <vt:lpstr> Vocabulary from the Story</vt:lpstr>
      <vt:lpstr>PowerPoint Presentation</vt:lpstr>
      <vt:lpstr>Discussion questions</vt:lpstr>
      <vt:lpstr>Discussion Questions</vt:lpstr>
      <vt:lpstr>Connecting to other subjects</vt:lpstr>
      <vt:lpstr>Connecting to Science                   (Answers in Packet)</vt:lpstr>
      <vt:lpstr>Connecting to Science</vt:lpstr>
      <vt:lpstr>Connecting to Math</vt:lpstr>
      <vt:lpstr>Problem Solving:             Learning to think outside the box</vt:lpstr>
      <vt:lpstr>Research and writing  —connecting to history</vt:lpstr>
      <vt:lpstr>Researching and Writing: Connecting to History</vt:lpstr>
      <vt:lpstr>Research and Writing -- Immigration and Ellis Island</vt:lpstr>
      <vt:lpstr>Researching and Writing: Connecting to History</vt:lpstr>
      <vt:lpstr>Researching and Writing: Taking Notes</vt:lpstr>
      <vt:lpstr>Researching and Writing: Connecting to History</vt:lpstr>
      <vt:lpstr>How to Write: Quotations and Dialogue</vt:lpstr>
      <vt:lpstr>Fun Extras: Photos</vt:lpstr>
      <vt:lpstr>PHOTOS</vt:lpstr>
      <vt:lpstr>New York City subway photos</vt:lpstr>
      <vt:lpstr>What does Brooklyn look like?</vt:lpstr>
      <vt:lpstr>Places Abrielle visits</vt:lpstr>
      <vt:lpstr>Art Work -- Not Everything is as it Seems</vt:lpstr>
      <vt:lpstr>The character Chloe is based on a real dog. </vt:lpstr>
      <vt:lpstr>Check out the back of the book for recipes made by several of the characters.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Sleuths of Brooklyn</dc:title>
  <dc:creator>Susan Lewis</dc:creator>
  <cp:lastModifiedBy>Susan Lewis</cp:lastModifiedBy>
  <cp:revision>163</cp:revision>
  <dcterms:created xsi:type="dcterms:W3CDTF">2019-07-27T19:50:56Z</dcterms:created>
  <dcterms:modified xsi:type="dcterms:W3CDTF">2020-03-02T18:22:46Z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